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838"/>
    <a:srgbClr val="77D167"/>
    <a:srgbClr val="F8D0A3"/>
    <a:srgbClr val="CDD167"/>
    <a:srgbClr val="B2D0FF"/>
    <a:srgbClr val="3F69B4"/>
    <a:srgbClr val="67D0FF"/>
    <a:srgbClr val="9EBBC5"/>
    <a:srgbClr val="3ED0FF"/>
    <a:srgbClr val="967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2"/>
    <p:restoredTop sz="36762"/>
  </p:normalViewPr>
  <p:slideViewPr>
    <p:cSldViewPr snapToGrid="0">
      <p:cViewPr varScale="1">
        <p:scale>
          <a:sx n="25" d="100"/>
          <a:sy n="25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D4642-C0BE-E54B-A43F-8AA0134945E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31AE7-ED9E-5045-8435-008304E17C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93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Le système de santé français est composé d'une combinaison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d'acteurs-clés qui travaillent de concert pour offrir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 du bien-être aux citoyens, et majoritairement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   des soins lors de la prise en charge de personnes malades.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90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La santé est régalienne.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Le gouvernement est responsable de la bonne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du Code de la Santé Publique, de la planification stratégique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et du financement du système.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7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La recherche médicale contribue à l'innovation et 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à l'amélioration continue des pratiques professionnelles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 et des moyens pour assurer la santé.</a:t>
            </a:r>
          </a:p>
          <a:p>
            <a:endParaRPr lang="fr-FR" b="0" dirty="0">
              <a:solidFill>
                <a:srgbClr val="BDBDBD"/>
              </a:solidFill>
              <a:effectLst/>
              <a:latin typeface="Menlo" panose="020B0609030804020204" pitchFamily="49" charset="0"/>
            </a:endParaRP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Elle est soutenue par le gouvernement sur des investissements publics,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mais aussi par des fonds privés.</a:t>
            </a:r>
          </a:p>
          <a:p>
            <a:endParaRPr lang="fr-FR" b="0" dirty="0">
              <a:solidFill>
                <a:srgbClr val="BDBDBD"/>
              </a:solidFill>
              <a:effectLst/>
              <a:latin typeface="Menlo" panose="020B0609030804020204" pitchFamily="49" charset="0"/>
            </a:endParaRP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Ils financent des projets de recherche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et encouragent la collaboration entre les chercheurs,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les laboratoires, les universités,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  et les unités médicales de recherche dite clinique.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612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Acteurs du second recours : les hôpitaux avec leurs spécialités,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organisent les interventions des professionnels de santé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pour couvrir des besoins médicaux de la population.</a:t>
            </a:r>
          </a:p>
          <a:p>
            <a:endParaRPr lang="fr-FR" b="0" dirty="0">
              <a:solidFill>
                <a:srgbClr val="BDBDB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49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Les médecins et les professionnels de santé font de la prévention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et fournissent des soins.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Ils diagnostiquent les maladies,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prescrivent des traitements et assurent le suivi des patients.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32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Les technologies IoT contribuent à améliorer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l'efficacité des soins par une surveillance renforcée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des paramètres physiologiques,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 tendant à réduire les erreurs médicales et</a:t>
            </a: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       à offrir des services plus personnalisés aux patients.</a:t>
            </a:r>
          </a:p>
          <a:p>
            <a:endParaRPr lang="fr-FR" b="0" dirty="0">
              <a:solidFill>
                <a:srgbClr val="BDBDBD"/>
              </a:solidFill>
              <a:effectLst/>
              <a:latin typeface="Menlo" panose="020B0609030804020204" pitchFamily="49" charset="0"/>
            </a:endParaRPr>
          </a:p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Elles ont ouvert le vaste champ de l'automesure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89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L'industrie pharmaceutique collabore avec les professionnels</a:t>
            </a:r>
          </a:p>
          <a:p>
            <a:r>
              <a:rPr lang="fr-FR" b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de </a:t>
            </a: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santé pour développer de nouveaux </a:t>
            </a:r>
            <a:r>
              <a:rPr lang="fr-FR" b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médicaments,</a:t>
            </a:r>
          </a:p>
          <a:p>
            <a:r>
              <a:rPr lang="fr-FR" b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mener </a:t>
            </a:r>
            <a:r>
              <a:rPr lang="fr-FR" b="0" dirty="0">
                <a:solidFill>
                  <a:srgbClr val="BDBDBD"/>
                </a:solidFill>
                <a:effectLst/>
                <a:latin typeface="Menlo" panose="020B0609030804020204" pitchFamily="49" charset="0"/>
              </a:rPr>
              <a:t>des essais cliniques et garantir l'accessibilité aux traitements innovants.</a:t>
            </a:r>
          </a:p>
          <a:p>
            <a:endParaRPr lang="fr-FR" b="0" dirty="0">
              <a:solidFill>
                <a:srgbClr val="BDBDB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31AE7-ED9E-5045-8435-008304E17C0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39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99F5-F2AB-7033-111B-B4B76C173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D269A6-1EDB-4273-0E6F-7869B99FD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B8289F-8263-EEE1-1F18-3A3374C6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6CDA6B-050C-BD48-8180-AF2B3402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B1B35B-F5A3-B879-9513-08C162B2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7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0C23E-0206-31FC-DFDF-D57A5073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486079-11C6-14CA-EFD6-5D9A8795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748169-647E-E9CC-9E64-5FD510A4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E778-6975-D34E-7C9F-E33AA77B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B3240-2A48-6709-D6A0-BE22EE4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78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F3CFB04-F4D5-D29E-D641-242BB7588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304C4E-234A-70D6-2189-25463AB44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85101-48E3-F601-CEF5-92E5BA8C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D4930-E642-E9B5-0C4C-77F87EE4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E4C273-F89F-DF41-88DA-65D9FDF1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80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7036D-ABC5-554A-AC03-1C6AA2AA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6469-9525-5414-71C8-E45CA73A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A449AE-702F-0017-28C1-BF978EC3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B0B8B-A86C-5BEF-D88E-28614585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E2053B-7072-9B07-BB9C-00C8DD5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12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A3D52-5332-3235-C401-1CC0CF10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5C0D4-07A7-02EB-6F09-A779D26C3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8B673-6940-BFA5-18C2-89069531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8535F2-6BCD-70EB-A29B-A7C40407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A3556A-77AD-E4AA-7E74-C7A83CCC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1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9EACB-861C-CDCD-DA01-48C9EB97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AE031-1924-B1A9-A5A9-D8B4D09CC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1AB0FC-45D5-FCE2-32B0-4E4B1649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156EDB-9BDE-4900-12F3-F7E00CA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B6CE6-FC51-9F63-F0B9-9042E49C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E2E98B-89CE-D898-74C9-008AE3CD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09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25BC-8B25-057A-CB1F-C24F8B7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7F62E-AE77-AE8B-11BA-46B1FCC2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EB2E4F-0C48-F9BC-0854-8B1A4EA5C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725D1F-CEEE-7F71-0E02-2437DD89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C67780-0CBC-34A7-4C90-005F872A7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D15914-4479-666F-86B8-480195A6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FF601B-A665-045A-12AE-14E2E721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FDD585-EF98-2CF6-7AC0-4984E8F1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9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A6A6C-63BD-5F5A-728A-7BE51089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E58B3F-7F08-A0DD-E305-BE91049B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CB6490-2CDA-63C0-6BE8-02E107DE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A92E9F-36AA-D5AA-01FD-7CEC0770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992C47-B583-2939-B25D-DE2F4FF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147B69-4F67-2F36-9791-53FD0C95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5B333-7398-90D1-3E7F-DED2B429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91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57141-4A46-1507-B7C7-290EF488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672E5-8549-FBA6-7AF0-10E69364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6C4D48-1415-07B1-136C-33103D8C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56441C-7351-6609-6C8C-D3BA1374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33A81-4CED-709A-B5FD-6FAAE16E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FF51F-6868-9B20-2CB6-998896E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9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5CB8B-D04E-33DA-C689-00C79684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C296624-5F62-BDF9-67C8-DC5601307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AE7682-826C-4EB8-C211-93751AFE9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A4983B-CF36-613F-DCA7-56F32BAD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C2195D-2697-A3FE-57EB-1DF52BB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7581E2-3791-E037-C4E7-6680FC7A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43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EAA1AC-9491-128C-B6FC-DD024DDE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872BE4-D2BB-97B9-BA32-6430BEB83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00014-A2DE-4096-0EC4-0DB93736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9DBF-F362-3449-81A1-7AD104BABC2D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FFD5DF-2BAD-8F46-C85F-87ED5850B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36AF52-8CFF-6692-8A73-91159B57B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png"/><Relationship Id="rId39" Type="http://schemas.openxmlformats.org/officeDocument/2006/relationships/image" Target="../media/image35.sv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47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6" Type="http://schemas.openxmlformats.org/officeDocument/2006/relationships/image" Target="../media/image12.svg"/><Relationship Id="rId29" Type="http://schemas.openxmlformats.org/officeDocument/2006/relationships/image" Target="../media/image25.svg"/><Relationship Id="rId1" Type="http://schemas.microsoft.com/office/2007/relationships/media" Target="../media/media1.wav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4" Type="http://schemas.openxmlformats.org/officeDocument/2006/relationships/image" Target="../media/image40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43" Type="http://schemas.openxmlformats.org/officeDocument/2006/relationships/image" Target="../media/image39.svg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Relationship Id="rId46" Type="http://schemas.openxmlformats.org/officeDocument/2006/relationships/image" Target="../media/image42.svg"/><Relationship Id="rId20" Type="http://schemas.openxmlformats.org/officeDocument/2006/relationships/image" Target="../media/image16.svg"/><Relationship Id="rId41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sv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svg"/><Relationship Id="rId42" Type="http://schemas.openxmlformats.org/officeDocument/2006/relationships/image" Target="../media/image39.svg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45" Type="http://schemas.openxmlformats.org/officeDocument/2006/relationships/image" Target="../media/image42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35" Type="http://schemas.openxmlformats.org/officeDocument/2006/relationships/image" Target="../media/image32.png"/><Relationship Id="rId43" Type="http://schemas.openxmlformats.org/officeDocument/2006/relationships/image" Target="../media/image40.sv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sv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png"/><Relationship Id="rId39" Type="http://schemas.openxmlformats.org/officeDocument/2006/relationships/image" Target="../media/image35.sv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47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media2.wav"/><Relationship Id="rId16" Type="http://schemas.openxmlformats.org/officeDocument/2006/relationships/image" Target="../media/image12.svg"/><Relationship Id="rId29" Type="http://schemas.openxmlformats.org/officeDocument/2006/relationships/image" Target="../media/image25.svg"/><Relationship Id="rId1" Type="http://schemas.microsoft.com/office/2007/relationships/media" Target="../media/media2.wav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4" Type="http://schemas.openxmlformats.org/officeDocument/2006/relationships/image" Target="../media/image40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43" Type="http://schemas.openxmlformats.org/officeDocument/2006/relationships/image" Target="../media/image39.svg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Relationship Id="rId46" Type="http://schemas.openxmlformats.org/officeDocument/2006/relationships/image" Target="../media/image42.svg"/><Relationship Id="rId20" Type="http://schemas.openxmlformats.org/officeDocument/2006/relationships/image" Target="../media/image16.svg"/><Relationship Id="rId41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png"/><Relationship Id="rId39" Type="http://schemas.openxmlformats.org/officeDocument/2006/relationships/image" Target="../media/image33.sv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47" Type="http://schemas.openxmlformats.org/officeDocument/2006/relationships/image" Target="../media/image41.png"/><Relationship Id="rId7" Type="http://schemas.openxmlformats.org/officeDocument/2006/relationships/image" Target="../media/image1.png"/><Relationship Id="rId2" Type="http://schemas.openxmlformats.org/officeDocument/2006/relationships/audio" Target="../media/media3.wav"/><Relationship Id="rId16" Type="http://schemas.openxmlformats.org/officeDocument/2006/relationships/image" Target="../media/image10.svg"/><Relationship Id="rId29" Type="http://schemas.openxmlformats.org/officeDocument/2006/relationships/image" Target="../media/image23.svg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svg"/><Relationship Id="rId40" Type="http://schemas.openxmlformats.org/officeDocument/2006/relationships/image" Target="../media/image34.png"/><Relationship Id="rId45" Type="http://schemas.openxmlformats.org/officeDocument/2006/relationships/image" Target="../media/image39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49" Type="http://schemas.openxmlformats.org/officeDocument/2006/relationships/image" Target="../media/image43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svg"/><Relationship Id="rId44" Type="http://schemas.openxmlformats.org/officeDocument/2006/relationships/image" Target="../media/image38.png"/><Relationship Id="rId4" Type="http://schemas.openxmlformats.org/officeDocument/2006/relationships/audio" Target="../media/media4.wav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1.svg"/><Relationship Id="rId30" Type="http://schemas.openxmlformats.org/officeDocument/2006/relationships/image" Target="../media/image24.png"/><Relationship Id="rId35" Type="http://schemas.openxmlformats.org/officeDocument/2006/relationships/image" Target="../media/image29.svg"/><Relationship Id="rId43" Type="http://schemas.openxmlformats.org/officeDocument/2006/relationships/image" Target="../media/image37.svg"/><Relationship Id="rId48" Type="http://schemas.openxmlformats.org/officeDocument/2006/relationships/image" Target="../media/image42.svg"/><Relationship Id="rId8" Type="http://schemas.openxmlformats.org/officeDocument/2006/relationships/image" Target="../media/image2.svg"/><Relationship Id="rId3" Type="http://schemas.microsoft.com/office/2007/relationships/media" Target="../media/media4.wav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jpeg"/><Relationship Id="rId33" Type="http://schemas.openxmlformats.org/officeDocument/2006/relationships/image" Target="../media/image27.svg"/><Relationship Id="rId38" Type="http://schemas.openxmlformats.org/officeDocument/2006/relationships/image" Target="../media/image32.png"/><Relationship Id="rId46" Type="http://schemas.openxmlformats.org/officeDocument/2006/relationships/image" Target="../media/image40.svg"/><Relationship Id="rId20" Type="http://schemas.openxmlformats.org/officeDocument/2006/relationships/image" Target="../media/image14.svg"/><Relationship Id="rId41" Type="http://schemas.openxmlformats.org/officeDocument/2006/relationships/image" Target="../media/image35.svg"/><Relationship Id="rId1" Type="http://schemas.microsoft.com/office/2007/relationships/media" Target="../media/media3.wav"/><Relationship Id="rId6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png"/><Relationship Id="rId39" Type="http://schemas.openxmlformats.org/officeDocument/2006/relationships/image" Target="../media/image35.sv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47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media5.wav"/><Relationship Id="rId16" Type="http://schemas.openxmlformats.org/officeDocument/2006/relationships/image" Target="../media/image12.svg"/><Relationship Id="rId29" Type="http://schemas.openxmlformats.org/officeDocument/2006/relationships/image" Target="../media/image25.svg"/><Relationship Id="rId1" Type="http://schemas.microsoft.com/office/2007/relationships/media" Target="../media/media5.wav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4" Type="http://schemas.openxmlformats.org/officeDocument/2006/relationships/image" Target="../media/image40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43" Type="http://schemas.openxmlformats.org/officeDocument/2006/relationships/image" Target="../media/image39.svg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Relationship Id="rId46" Type="http://schemas.openxmlformats.org/officeDocument/2006/relationships/image" Target="../media/image42.svg"/><Relationship Id="rId20" Type="http://schemas.openxmlformats.org/officeDocument/2006/relationships/image" Target="../media/image16.svg"/><Relationship Id="rId41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png"/><Relationship Id="rId39" Type="http://schemas.openxmlformats.org/officeDocument/2006/relationships/image" Target="../media/image35.sv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47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6" Type="http://schemas.openxmlformats.org/officeDocument/2006/relationships/image" Target="../media/image12.svg"/><Relationship Id="rId29" Type="http://schemas.openxmlformats.org/officeDocument/2006/relationships/image" Target="../media/image25.svg"/><Relationship Id="rId1" Type="http://schemas.microsoft.com/office/2007/relationships/media" Target="../media/media6.wav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4" Type="http://schemas.openxmlformats.org/officeDocument/2006/relationships/image" Target="../media/image40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43" Type="http://schemas.openxmlformats.org/officeDocument/2006/relationships/image" Target="../media/image39.svg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Relationship Id="rId46" Type="http://schemas.openxmlformats.org/officeDocument/2006/relationships/image" Target="../media/image42.svg"/><Relationship Id="rId20" Type="http://schemas.openxmlformats.org/officeDocument/2006/relationships/image" Target="../media/image16.svg"/><Relationship Id="rId41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png"/><Relationship Id="rId39" Type="http://schemas.openxmlformats.org/officeDocument/2006/relationships/image" Target="../media/image35.sv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47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media7.wav"/><Relationship Id="rId16" Type="http://schemas.openxmlformats.org/officeDocument/2006/relationships/image" Target="../media/image12.svg"/><Relationship Id="rId29" Type="http://schemas.openxmlformats.org/officeDocument/2006/relationships/image" Target="../media/image25.svg"/><Relationship Id="rId1" Type="http://schemas.microsoft.com/office/2007/relationships/media" Target="../media/media7.wav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4" Type="http://schemas.openxmlformats.org/officeDocument/2006/relationships/image" Target="../media/image40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43" Type="http://schemas.openxmlformats.org/officeDocument/2006/relationships/image" Target="../media/image39.svg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Relationship Id="rId46" Type="http://schemas.openxmlformats.org/officeDocument/2006/relationships/image" Target="../media/image42.svg"/><Relationship Id="rId20" Type="http://schemas.openxmlformats.org/officeDocument/2006/relationships/image" Target="../media/image16.svg"/><Relationship Id="rId41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png"/><Relationship Id="rId39" Type="http://schemas.openxmlformats.org/officeDocument/2006/relationships/image" Target="../media/image35.sv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47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media8.wav"/><Relationship Id="rId16" Type="http://schemas.openxmlformats.org/officeDocument/2006/relationships/image" Target="../media/image12.svg"/><Relationship Id="rId29" Type="http://schemas.openxmlformats.org/officeDocument/2006/relationships/image" Target="../media/image25.svg"/><Relationship Id="rId1" Type="http://schemas.microsoft.com/office/2007/relationships/media" Target="../media/media8.wav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svg"/><Relationship Id="rId40" Type="http://schemas.openxmlformats.org/officeDocument/2006/relationships/image" Target="../media/image36.png"/><Relationship Id="rId45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jpe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4" Type="http://schemas.openxmlformats.org/officeDocument/2006/relationships/image" Target="../media/image40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43" Type="http://schemas.openxmlformats.org/officeDocument/2006/relationships/image" Target="../media/image39.svg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Relationship Id="rId46" Type="http://schemas.openxmlformats.org/officeDocument/2006/relationships/image" Target="../media/image42.svg"/><Relationship Id="rId20" Type="http://schemas.openxmlformats.org/officeDocument/2006/relationships/image" Target="../media/image16.svg"/><Relationship Id="rId41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059" name="Flux autres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7" name="Flux matériel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79" name="Health Data Hub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9" name="Flux audit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40" name="!!Industrie IOT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pic>
        <p:nvPicPr>
          <p:cNvPr id="16" name="si003-acteurs-010-Brigitte 23">
            <a:hlinkClick r:id="" action="ppaction://media"/>
            <a:extLst>
              <a:ext uri="{FF2B5EF4-FFF2-40B4-BE49-F238E27FC236}">
                <a16:creationId xmlns:a16="http://schemas.microsoft.com/office/drawing/2014/main" id="{2D6C74E5-4F30-EA87-7D36-BC08C4B95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-227993" y="-12955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3"/>
    </mc:Choice>
    <mc:Fallback xmlns="">
      <p:transition spd="slow" advTm="11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6"/>
        <p14:stopEvt time="11055" objId="1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 hidden="1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 hidden="1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 hidden="1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40" name="!!Industrie IOT" hidden="1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>
                    <a:extLst>
                      <a:ext uri="{96DAC541-7B7A-43D3-8B79-37D633B846F1}">
                        <asvg:svgBlip xmlns:asvg="http://schemas.microsoft.com/office/drawing/2016/SVG/main" r:embed="rId3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>
                    <a:extLst>
                      <a:ext uri="{96DAC541-7B7A-43D3-8B79-37D633B846F1}">
                        <asvg:svgBlip xmlns:asvg="http://schemas.microsoft.com/office/drawing/2016/SVG/main" r:embed="rId3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 hidden="1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 hidden="1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pic>
        <p:nvPicPr>
          <p:cNvPr id="16" name="si003-acteurs-010-Brigitte 23" hidden="1">
            <a:hlinkClick r:id="" action="ppaction://media"/>
            <a:extLst>
              <a:ext uri="{FF2B5EF4-FFF2-40B4-BE49-F238E27FC236}">
                <a16:creationId xmlns:a16="http://schemas.microsoft.com/office/drawing/2014/main" id="{2D6C74E5-4F30-EA87-7D36-BC08C4B95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-227993" y="-12955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"/>
    </mc:Choice>
    <mc:Fallback xmlns="">
      <p:transition spd="slow" advTm="1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 hidden="1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 hidden="1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40" name="!!Industrie IOT" hidden="1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 hidden="1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 hidden="1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si003-acteurs-020-Alain">
            <a:hlinkClick r:id="" action="ppaction://media"/>
            <a:extLst>
              <a:ext uri="{FF2B5EF4-FFF2-40B4-BE49-F238E27FC236}">
                <a16:creationId xmlns:a16="http://schemas.microsoft.com/office/drawing/2014/main" id="{2EF9DFBF-5DB1-D016-611E-CF87C2100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-1744084" y="-15046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2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01">
        <p159:morph option="byObject"/>
      </p:transition>
    </mc:Choice>
    <mc:Fallback xmlns="">
      <p:transition spd="slow" advTm="96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6"/>
        <p14:stopEvt time="9601" objId="1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 hidden="1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40" name="!!Industrie IOT" hidden="1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 hidden="1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 hidden="1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si003-acteurs-030-Brigitte">
            <a:hlinkClick r:id="" action="ppaction://media"/>
            <a:extLst>
              <a:ext uri="{FF2B5EF4-FFF2-40B4-BE49-F238E27FC236}">
                <a16:creationId xmlns:a16="http://schemas.microsoft.com/office/drawing/2014/main" id="{0AE07BAA-5858-97FF-0E7B-F26F838DA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0" y="-1469764"/>
            <a:ext cx="812800" cy="812800"/>
          </a:xfrm>
          <a:prstGeom prst="rect">
            <a:avLst/>
          </a:prstGeom>
        </p:spPr>
      </p:pic>
      <p:pic>
        <p:nvPicPr>
          <p:cNvPr id="18" name="si003-acteurs-031-Brigitte">
            <a:hlinkClick r:id="" action="ppaction://media"/>
            <a:extLst>
              <a:ext uri="{FF2B5EF4-FFF2-40B4-BE49-F238E27FC236}">
                <a16:creationId xmlns:a16="http://schemas.microsoft.com/office/drawing/2014/main" id="{B7434FAE-206E-9120-F42F-ECDB6E9E13C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2191296" y="-14697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021">
        <p159:morph option="byObject"/>
      </p:transition>
    </mc:Choice>
    <mc:Fallback xmlns="">
      <p:transition spd="slow" advTm="22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95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476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6"/>
        <p14:playEvt time="7101" objId="18"/>
        <p14:stopEvt time="7311" objId="16"/>
        <p14:stopEvt time="21989" objId="18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 hidden="1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40" name="!!Industrie IOT" hidden="1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 hidden="1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si003-acteurs-040-Alain">
            <a:hlinkClick r:id="" action="ppaction://media"/>
            <a:extLst>
              <a:ext uri="{FF2B5EF4-FFF2-40B4-BE49-F238E27FC236}">
                <a16:creationId xmlns:a16="http://schemas.microsoft.com/office/drawing/2014/main" id="{8166BA38-99BF-C5C4-02F7-F506F4CE2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-646805" y="-1354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574">
        <p159:morph option="byObject"/>
      </p:transition>
    </mc:Choice>
    <mc:Fallback xmlns="">
      <p:transition spd="slow" advTm="8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8"/>
        <p14:stopEvt time="8574" objId="1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40" name="!!Industrie IOT" hidden="1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 hidden="1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si003-acteurs-050-Brigitte">
            <a:hlinkClick r:id="" action="ppaction://media"/>
            <a:extLst>
              <a:ext uri="{FF2B5EF4-FFF2-40B4-BE49-F238E27FC236}">
                <a16:creationId xmlns:a16="http://schemas.microsoft.com/office/drawing/2014/main" id="{2A7D7A13-9433-FF58-2473-7B72C2C61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-256107" y="-12552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6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310">
        <p159:morph option="byObject"/>
      </p:transition>
    </mc:Choice>
    <mc:Fallback xmlns="">
      <p:transition spd="slow" advTm="93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16"/>
        <p14:stopEvt time="9310" objId="1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40" name="!!Industrie IOT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 hidden="1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si003-acteurs-060-Alain">
            <a:hlinkClick r:id="" action="ppaction://media"/>
            <a:extLst>
              <a:ext uri="{FF2B5EF4-FFF2-40B4-BE49-F238E27FC236}">
                <a16:creationId xmlns:a16="http://schemas.microsoft.com/office/drawing/2014/main" id="{9E687164-BB76-3E7F-BCAB-8DB241A6F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0" y="-13367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210">
        <p159:morph option="byObject"/>
      </p:transition>
    </mc:Choice>
    <mc:Fallback xmlns="">
      <p:transition spd="slow" advTm="132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18"/>
        <p14:stopEvt time="13210" objId="18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égende institutions" hidden="1">
            <a:extLst>
              <a:ext uri="{FF2B5EF4-FFF2-40B4-BE49-F238E27FC236}">
                <a16:creationId xmlns:a16="http://schemas.microsoft.com/office/drawing/2014/main" id="{44BE73F0-5596-18D7-753B-0C01BC878362}"/>
              </a:ext>
            </a:extLst>
          </p:cNvPr>
          <p:cNvSpPr/>
          <p:nvPr/>
        </p:nvSpPr>
        <p:spPr>
          <a:xfrm>
            <a:off x="8060951" y="5007489"/>
            <a:ext cx="2807546" cy="16814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>
              <a:tabLst>
                <a:tab pos="324000" algn="l"/>
              </a:tabLst>
            </a:pPr>
            <a:r>
              <a:rPr lang="fr-FR" sz="600" b="1" dirty="0"/>
              <a:t>ANSM	</a:t>
            </a:r>
            <a:r>
              <a:rPr lang="fr-FR" sz="600" dirty="0"/>
              <a:t>Agence Nationale de Sécurité du Médicament et des produits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ARIIS	</a:t>
            </a:r>
            <a:r>
              <a:rPr lang="fr-FR" sz="600" dirty="0"/>
              <a:t>Alliance pour la Recherche et l'Innovation des Industries de Santé</a:t>
            </a:r>
            <a:endParaRPr lang="fr-FR" sz="600" b="1" dirty="0"/>
          </a:p>
          <a:p>
            <a:pPr>
              <a:tabLst>
                <a:tab pos="324000" algn="l"/>
              </a:tabLst>
            </a:pPr>
            <a:r>
              <a:rPr lang="fr-FR" sz="600" b="1" dirty="0"/>
              <a:t>ARS	</a:t>
            </a:r>
            <a:r>
              <a:rPr lang="fr-FR" sz="600" dirty="0"/>
              <a:t>Agence Régionale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BCMD	</a:t>
            </a:r>
            <a:r>
              <a:rPr lang="fr-FR" sz="600" dirty="0"/>
              <a:t>Base des Causes Médicales de Décès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CEA	</a:t>
            </a:r>
            <a:r>
              <a:rPr lang="fr-FR" sz="600" dirty="0"/>
              <a:t>Commissariat à l'Energie Atomique 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CNIL</a:t>
            </a:r>
            <a:r>
              <a:rPr lang="fr-FR" sz="600" dirty="0"/>
              <a:t>	Commission Nationale de l'Informatique et des Libertés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CSIS</a:t>
            </a:r>
            <a:r>
              <a:rPr lang="fr-FR" sz="600" dirty="0"/>
              <a:t>	Conseil Stratégique des Industries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DIM</a:t>
            </a:r>
            <a:r>
              <a:rPr lang="fr-FR" sz="600" dirty="0"/>
              <a:t>	Direction de l'Information Médicale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DGOS</a:t>
            </a:r>
            <a:r>
              <a:rPr lang="fr-FR" sz="600" dirty="0"/>
              <a:t>	Direction Générale de l'Offre de Soin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DRCI</a:t>
            </a:r>
            <a:r>
              <a:rPr lang="fr-FR" sz="600" dirty="0"/>
              <a:t>	Délégation à la Recherche Clinique et à l'Innovation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HAS</a:t>
            </a:r>
            <a:r>
              <a:rPr lang="fr-FR" sz="600" dirty="0"/>
              <a:t>	Haute Autorité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INRIA</a:t>
            </a:r>
            <a:r>
              <a:rPr lang="fr-FR" sz="600" dirty="0"/>
              <a:t>	Institut National de Recherche en Informatique et en Automatique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PMSI</a:t>
            </a:r>
            <a:r>
              <a:rPr lang="fr-FR" sz="600" dirty="0"/>
              <a:t>	Programme de Médicalisation des Systèmes d'Information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SNDS</a:t>
            </a:r>
            <a:r>
              <a:rPr lang="fr-FR" sz="600" dirty="0"/>
              <a:t>	Système National des Données de Santé</a:t>
            </a:r>
          </a:p>
          <a:p>
            <a:pPr>
              <a:tabLst>
                <a:tab pos="324000" algn="l"/>
              </a:tabLst>
            </a:pPr>
            <a:r>
              <a:rPr lang="fr-FR" sz="600" b="1" dirty="0"/>
              <a:t>SNIIRAM</a:t>
            </a:r>
            <a:r>
              <a:rPr lang="fr-FR" sz="600" dirty="0"/>
              <a:t>	Système National d’Information Inter-Régimes de l’Assurance Maladie</a:t>
            </a:r>
          </a:p>
        </p:txBody>
      </p:sp>
      <p:grpSp>
        <p:nvGrpSpPr>
          <p:cNvPr id="180" name="Remboursement" hidden="1">
            <a:extLst>
              <a:ext uri="{FF2B5EF4-FFF2-40B4-BE49-F238E27FC236}">
                <a16:creationId xmlns:a16="http://schemas.microsoft.com/office/drawing/2014/main" id="{A6C85D12-FB8F-D3A3-D95C-D3BF1132C739}"/>
              </a:ext>
            </a:extLst>
          </p:cNvPr>
          <p:cNvGrpSpPr/>
          <p:nvPr/>
        </p:nvGrpSpPr>
        <p:grpSpPr>
          <a:xfrm>
            <a:off x="7044443" y="1559165"/>
            <a:ext cx="1400861" cy="724854"/>
            <a:chOff x="7044443" y="1559165"/>
            <a:chExt cx="1400861" cy="724854"/>
          </a:xfrm>
        </p:grpSpPr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334030" y="1855455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4443" y="1559165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6142" y="158524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</p:grpSp>
      <p:grpSp>
        <p:nvGrpSpPr>
          <p:cNvPr id="1042" name="Transport matériel médical" hidden="1">
            <a:extLst>
              <a:ext uri="{FF2B5EF4-FFF2-40B4-BE49-F238E27FC236}">
                <a16:creationId xmlns:a16="http://schemas.microsoft.com/office/drawing/2014/main" id="{88A45CE7-5393-F891-3991-8652DA7D7F7B}"/>
              </a:ext>
            </a:extLst>
          </p:cNvPr>
          <p:cNvGrpSpPr/>
          <p:nvPr/>
        </p:nvGrpSpPr>
        <p:grpSpPr>
          <a:xfrm>
            <a:off x="4721250" y="4612836"/>
            <a:ext cx="2511752" cy="535050"/>
            <a:chOff x="4721250" y="4612836"/>
            <a:chExt cx="2511752" cy="535050"/>
          </a:xfrm>
        </p:grpSpPr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518323" y="4617004"/>
              <a:ext cx="714679" cy="3644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041" name="Groupe 1040">
              <a:extLst>
                <a:ext uri="{FF2B5EF4-FFF2-40B4-BE49-F238E27FC236}">
                  <a16:creationId xmlns:a16="http://schemas.microsoft.com/office/drawing/2014/main" id="{449D450B-9F65-9DA2-114B-0F305D5CCE0A}"/>
                </a:ext>
              </a:extLst>
            </p:cNvPr>
            <p:cNvGrpSpPr/>
            <p:nvPr/>
          </p:nvGrpSpPr>
          <p:grpSpPr>
            <a:xfrm>
              <a:off x="4721250" y="4612836"/>
              <a:ext cx="1852589" cy="535050"/>
              <a:chOff x="4721250" y="4612836"/>
              <a:chExt cx="1852589" cy="535050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19350" y="4612836"/>
                <a:ext cx="379304" cy="3588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5119" y="4682976"/>
                <a:ext cx="245001" cy="245001"/>
              </a:xfrm>
              <a:prstGeom prst="rect">
                <a:avLst/>
              </a:prstGeom>
            </p:spPr>
          </p:pic>
          <p:sp>
            <p:nvSpPr>
              <p:cNvPr id="190" name="Transport">
                <a:extLst>
                  <a:ext uri="{FF2B5EF4-FFF2-40B4-BE49-F238E27FC236}">
                    <a16:creationId xmlns:a16="http://schemas.microsoft.com/office/drawing/2014/main" id="{9F947EB9-A324-FB63-0662-32FD5B62AFD0}"/>
                  </a:ext>
                </a:extLst>
              </p:cNvPr>
              <p:cNvSpPr/>
              <p:nvPr/>
            </p:nvSpPr>
            <p:spPr>
              <a:xfrm>
                <a:off x="4721250" y="4985110"/>
                <a:ext cx="1852589" cy="16277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&gt; Grossiste &gt; Transport</a:t>
                </a:r>
              </a:p>
            </p:txBody>
          </p:sp>
        </p:grp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798654" y="4792285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8" name="Flux intermédiaires" hidden="1">
            <a:extLst>
              <a:ext uri="{FF2B5EF4-FFF2-40B4-BE49-F238E27FC236}">
                <a16:creationId xmlns:a16="http://schemas.microsoft.com/office/drawing/2014/main" id="{16344D6A-B95C-4742-A1FA-8C9B9BEBFB05}"/>
              </a:ext>
            </a:extLst>
          </p:cNvPr>
          <p:cNvGrpSpPr/>
          <p:nvPr/>
        </p:nvGrpSpPr>
        <p:grpSpPr>
          <a:xfrm>
            <a:off x="7417978" y="2637565"/>
            <a:ext cx="1121680" cy="669359"/>
            <a:chOff x="7417978" y="2637565"/>
            <a:chExt cx="1121680" cy="669359"/>
          </a:xfrm>
        </p:grpSpPr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417978" y="2795827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46" name="Intermédiaires">
              <a:extLst>
                <a:ext uri="{FF2B5EF4-FFF2-40B4-BE49-F238E27FC236}">
                  <a16:creationId xmlns:a16="http://schemas.microsoft.com/office/drawing/2014/main" id="{ACCC7311-E5BC-81D0-69BF-B5640CABFEDB}"/>
                </a:ext>
              </a:extLst>
            </p:cNvPr>
            <p:cNvGrpSpPr/>
            <p:nvPr/>
          </p:nvGrpSpPr>
          <p:grpSpPr>
            <a:xfrm>
              <a:off x="7614510" y="2637565"/>
              <a:ext cx="925148" cy="669359"/>
              <a:chOff x="7614510" y="2637565"/>
              <a:chExt cx="925148" cy="669359"/>
            </a:xfrm>
          </p:grpSpPr>
          <p:sp>
            <p:nvSpPr>
              <p:cNvPr id="1043" name="Intermédiaires">
                <a:extLst>
                  <a:ext uri="{FF2B5EF4-FFF2-40B4-BE49-F238E27FC236}">
                    <a16:creationId xmlns:a16="http://schemas.microsoft.com/office/drawing/2014/main" id="{E0D721A0-BEFB-BD26-8197-684C63BBB045}"/>
                  </a:ext>
                </a:extLst>
              </p:cNvPr>
              <p:cNvSpPr/>
              <p:nvPr/>
            </p:nvSpPr>
            <p:spPr>
              <a:xfrm>
                <a:off x="7866681" y="2637565"/>
                <a:ext cx="672977" cy="3165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800" dirty="0">
                    <a:solidFill>
                      <a:schemeClr val="tx1"/>
                    </a:solidFill>
                  </a:rPr>
                  <a:t>Intermédiaire</a:t>
                </a:r>
              </a:p>
            </p:txBody>
          </p:sp>
          <p:sp>
            <p:nvSpPr>
              <p:cNvPr id="1311" name="Rectangle : coins arrondis 1310">
                <a:extLst>
                  <a:ext uri="{FF2B5EF4-FFF2-40B4-BE49-F238E27FC236}">
                    <a16:creationId xmlns:a16="http://schemas.microsoft.com/office/drawing/2014/main" id="{3EEF361A-952E-9524-7E29-1351C244B9A3}"/>
                  </a:ext>
                </a:extLst>
              </p:cNvPr>
              <p:cNvSpPr/>
              <p:nvPr/>
            </p:nvSpPr>
            <p:spPr>
              <a:xfrm>
                <a:off x="7614510" y="2973438"/>
                <a:ext cx="793761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Secrétaires</a:t>
                </a:r>
              </a:p>
              <a:p>
                <a:pPr algn="ctr"/>
                <a:r>
                  <a:rPr lang="fr-FR" sz="700" dirty="0">
                    <a:solidFill>
                      <a:srgbClr val="A2A838"/>
                    </a:solidFill>
                  </a:rPr>
                  <a:t>Plateformes de réservation…</a:t>
                </a:r>
              </a:p>
            </p:txBody>
          </p:sp>
        </p:grpSp>
      </p:grpSp>
      <p:grpSp>
        <p:nvGrpSpPr>
          <p:cNvPr id="181" name="Réseaux sociaux" hidden="1">
            <a:extLst>
              <a:ext uri="{FF2B5EF4-FFF2-40B4-BE49-F238E27FC236}">
                <a16:creationId xmlns:a16="http://schemas.microsoft.com/office/drawing/2014/main" id="{0DD1D8CA-7794-B855-D2CB-F7C240A60831}"/>
              </a:ext>
            </a:extLst>
          </p:cNvPr>
          <p:cNvGrpSpPr/>
          <p:nvPr/>
        </p:nvGrpSpPr>
        <p:grpSpPr>
          <a:xfrm>
            <a:off x="5446216" y="1922879"/>
            <a:ext cx="745370" cy="683949"/>
            <a:chOff x="5446216" y="1922879"/>
            <a:chExt cx="745370" cy="683949"/>
          </a:xfrm>
        </p:grpSpPr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446216" y="227334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Réseaux sociaux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727414" y="1922879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</p:grpSp>
      <p:grpSp>
        <p:nvGrpSpPr>
          <p:cNvPr id="119" name="!!Médecins">
            <a:extLst>
              <a:ext uri="{FF2B5EF4-FFF2-40B4-BE49-F238E27FC236}">
                <a16:creationId xmlns:a16="http://schemas.microsoft.com/office/drawing/2014/main" id="{B3298E98-4C16-24AD-9B3B-8AFC7135B41C}"/>
              </a:ext>
            </a:extLst>
          </p:cNvPr>
          <p:cNvGrpSpPr/>
          <p:nvPr/>
        </p:nvGrpSpPr>
        <p:grpSpPr>
          <a:xfrm>
            <a:off x="8802213" y="2993109"/>
            <a:ext cx="1699050" cy="1836939"/>
            <a:chOff x="8802213" y="2993109"/>
            <a:chExt cx="1699050" cy="1836939"/>
          </a:xfrm>
        </p:grpSpPr>
        <p:grpSp>
          <p:nvGrpSpPr>
            <p:cNvPr id="1381" name="Médecins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802213" y="3134618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B2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grpSp>
          <p:nvGrpSpPr>
            <p:cNvPr id="117" name="Groupe 116">
              <a:extLst>
                <a:ext uri="{FF2B5EF4-FFF2-40B4-BE49-F238E27FC236}">
                  <a16:creationId xmlns:a16="http://schemas.microsoft.com/office/drawing/2014/main" id="{1E2A1A78-626F-33A2-A390-3EFAF3059987}"/>
                </a:ext>
              </a:extLst>
            </p:cNvPr>
            <p:cNvGrpSpPr/>
            <p:nvPr/>
          </p:nvGrpSpPr>
          <p:grpSpPr>
            <a:xfrm>
              <a:off x="9661443" y="3995000"/>
              <a:ext cx="544477" cy="695327"/>
              <a:chOff x="9661443" y="3995000"/>
              <a:chExt cx="544477" cy="695327"/>
            </a:xfrm>
          </p:grpSpPr>
          <p:cxnSp>
            <p:nvCxnSpPr>
              <p:cNvPr id="1150" name="Connecteur droit 1149">
                <a:extLst>
                  <a:ext uri="{FF2B5EF4-FFF2-40B4-BE49-F238E27FC236}">
                    <a16:creationId xmlns:a16="http://schemas.microsoft.com/office/drawing/2014/main" id="{AA8F9E88-7403-6A3F-F423-4337C779A917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9662595" y="3995000"/>
                <a:ext cx="382164" cy="354025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44BB1D20-A7D3-929F-9A44-E21EA53055F1}"/>
                  </a:ext>
                </a:extLst>
              </p:cNvPr>
              <p:cNvGrpSpPr/>
              <p:nvPr/>
            </p:nvGrpSpPr>
            <p:grpSpPr>
              <a:xfrm>
                <a:off x="9661443" y="4046418"/>
                <a:ext cx="544477" cy="643909"/>
                <a:chOff x="9661443" y="4046418"/>
                <a:chExt cx="544477" cy="643909"/>
              </a:xfrm>
            </p:grpSpPr>
            <p:sp>
              <p:nvSpPr>
                <p:cNvPr id="1320" name="Rectangle : coins arrondis 1319">
                  <a:extLst>
                    <a:ext uri="{FF2B5EF4-FFF2-40B4-BE49-F238E27FC236}">
                      <a16:creationId xmlns:a16="http://schemas.microsoft.com/office/drawing/2014/main" id="{6C7FB6D0-DC9B-EF50-0464-0A5CC30A336C}"/>
                    </a:ext>
                  </a:extLst>
                </p:cNvPr>
                <p:cNvSpPr/>
                <p:nvPr/>
              </p:nvSpPr>
              <p:spPr>
                <a:xfrm>
                  <a:off x="9661443" y="4356841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Outils de mesure</a:t>
                  </a:r>
                </a:p>
              </p:txBody>
            </p:sp>
            <p:grpSp>
              <p:nvGrpSpPr>
                <p:cNvPr id="1367" name="Groupe 1366">
                  <a:extLst>
                    <a:ext uri="{FF2B5EF4-FFF2-40B4-BE49-F238E27FC236}">
                      <a16:creationId xmlns:a16="http://schemas.microsoft.com/office/drawing/2014/main" id="{4AEFCAC6-EC9B-BDD3-2C78-373AE02EB0FB}"/>
                    </a:ext>
                  </a:extLst>
                </p:cNvPr>
                <p:cNvGrpSpPr/>
                <p:nvPr/>
              </p:nvGrpSpPr>
              <p:grpSpPr>
                <a:xfrm>
                  <a:off x="9729125" y="4046418"/>
                  <a:ext cx="373902" cy="353787"/>
                  <a:chOff x="9879275" y="4658553"/>
                  <a:chExt cx="373902" cy="353787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DAC56B33-F0D2-0644-13CE-CA4363D6EB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79275" y="4658553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26" name="Graphique 1325" descr="Stéthoscope">
                    <a:extLst>
                      <a:ext uri="{FF2B5EF4-FFF2-40B4-BE49-F238E27FC236}">
                        <a16:creationId xmlns:a16="http://schemas.microsoft.com/office/drawing/2014/main" id="{F5F5C127-D5B8-5D32-0386-EA5A2912E7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67301" y="4721415"/>
                    <a:ext cx="229186" cy="22918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0302DB9-BFE6-5C99-6C75-37CFC3F79468}"/>
                </a:ext>
              </a:extLst>
            </p:cNvPr>
            <p:cNvGrpSpPr/>
            <p:nvPr/>
          </p:nvGrpSpPr>
          <p:grpSpPr>
            <a:xfrm>
              <a:off x="9079634" y="3965177"/>
              <a:ext cx="544477" cy="864871"/>
              <a:chOff x="9079634" y="3965177"/>
              <a:chExt cx="544477" cy="864871"/>
            </a:xfrm>
          </p:grpSpPr>
          <p:grpSp>
            <p:nvGrpSpPr>
              <p:cNvPr id="1370" name="Groupe 1369">
                <a:extLst>
                  <a:ext uri="{FF2B5EF4-FFF2-40B4-BE49-F238E27FC236}">
                    <a16:creationId xmlns:a16="http://schemas.microsoft.com/office/drawing/2014/main" id="{5E0FB2EE-7633-8B00-5283-043487500CF0}"/>
                  </a:ext>
                </a:extLst>
              </p:cNvPr>
              <p:cNvGrpSpPr/>
              <p:nvPr/>
            </p:nvGrpSpPr>
            <p:grpSpPr>
              <a:xfrm>
                <a:off x="9107967" y="3965177"/>
                <a:ext cx="373902" cy="640329"/>
                <a:chOff x="9240537" y="4693812"/>
                <a:chExt cx="373902" cy="640329"/>
              </a:xfrm>
            </p:grpSpPr>
            <p:cxnSp>
              <p:nvCxnSpPr>
                <p:cNvPr id="1164" name="Connecteur droit 1163">
                  <a:extLst>
                    <a:ext uri="{FF2B5EF4-FFF2-40B4-BE49-F238E27FC236}">
                      <a16:creationId xmlns:a16="http://schemas.microsoft.com/office/drawing/2014/main" id="{EAC9B268-D29A-406B-3009-CED93768A86D}"/>
                    </a:ext>
                  </a:extLst>
                </p:cNvPr>
                <p:cNvCxnSpPr>
                  <a:cxnSpLocks/>
                  <a:endCxn id="146" idx="2"/>
                </p:cNvCxnSpPr>
                <p:nvPr/>
              </p:nvCxnSpPr>
              <p:spPr>
                <a:xfrm flipV="1">
                  <a:off x="9427488" y="4693812"/>
                  <a:ext cx="15354" cy="51621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B2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930E2A3C-6C0F-27C8-6F16-42A51C0B1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0537" y="4980354"/>
                  <a:ext cx="373902" cy="353787"/>
                </a:xfrm>
                <a:prstGeom prst="ellipse">
                  <a:avLst/>
                </a:prstGeom>
                <a:solidFill>
                  <a:srgbClr val="B2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cxnSp>
              <p:nvCxnSpPr>
                <p:cNvPr id="1062" name="Connecteur droit 1061">
                  <a:extLst>
                    <a:ext uri="{FF2B5EF4-FFF2-40B4-BE49-F238E27FC236}">
                      <a16:creationId xmlns:a16="http://schemas.microsoft.com/office/drawing/2014/main" id="{4D7FA4BB-87E2-9AE2-6C06-DEC947761CFE}"/>
                    </a:ext>
                  </a:extLst>
                </p:cNvPr>
                <p:cNvCxnSpPr>
                  <a:cxnSpLocks/>
                  <a:stCxn id="6" idx="4"/>
                  <a:endCxn id="33" idx="0"/>
                </p:cNvCxnSpPr>
                <p:nvPr/>
              </p:nvCxnSpPr>
              <p:spPr>
                <a:xfrm flipH="1">
                  <a:off x="9427488" y="4928065"/>
                  <a:ext cx="7679" cy="52289"/>
                </a:xfrm>
                <a:prstGeom prst="line">
                  <a:avLst/>
                </a:prstGeom>
                <a:solidFill>
                  <a:srgbClr val="67D0FF"/>
                </a:solidFill>
                <a:ln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345" name="Groupe 1344">
                  <a:extLst>
                    <a:ext uri="{FF2B5EF4-FFF2-40B4-BE49-F238E27FC236}">
                      <a16:creationId xmlns:a16="http://schemas.microsoft.com/office/drawing/2014/main" id="{FD97A788-B182-101A-7AEC-C451C2B5E096}"/>
                    </a:ext>
                  </a:extLst>
                </p:cNvPr>
                <p:cNvGrpSpPr/>
                <p:nvPr/>
              </p:nvGrpSpPr>
              <p:grpSpPr>
                <a:xfrm>
                  <a:off x="9277869" y="5027834"/>
                  <a:ext cx="294470" cy="294470"/>
                  <a:chOff x="5930686" y="1654384"/>
                  <a:chExt cx="3657572" cy="3657572"/>
                </a:xfrm>
              </p:grpSpPr>
              <p:pic>
                <p:nvPicPr>
                  <p:cNvPr id="1328" name="Graphique 1327" descr="Utilisateur">
                    <a:extLst>
                      <a:ext uri="{FF2B5EF4-FFF2-40B4-BE49-F238E27FC236}">
                        <a16:creationId xmlns:a16="http://schemas.microsoft.com/office/drawing/2014/main" id="{AB7B5919-07B9-9F6E-2B65-41650E601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0686" y="1654384"/>
                    <a:ext cx="3657572" cy="3657572"/>
                  </a:xfrm>
                  <a:prstGeom prst="rect">
                    <a:avLst/>
                  </a:prstGeom>
                </p:spPr>
              </p:pic>
              <p:sp>
                <p:nvSpPr>
                  <p:cNvPr id="1343" name="Hexagone 1342">
                    <a:extLst>
                      <a:ext uri="{FF2B5EF4-FFF2-40B4-BE49-F238E27FC236}">
                        <a16:creationId xmlns:a16="http://schemas.microsoft.com/office/drawing/2014/main" id="{BB63EF1E-D6DD-C1DE-3982-031F4A363978}"/>
                      </a:ext>
                    </a:extLst>
                  </p:cNvPr>
                  <p:cNvSpPr/>
                  <p:nvPr/>
                </p:nvSpPr>
                <p:spPr>
                  <a:xfrm>
                    <a:off x="7270923" y="2803935"/>
                    <a:ext cx="974460" cy="388049"/>
                  </a:xfrm>
                  <a:prstGeom prst="hexagon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4" name="Rectangle : avec coin rogné 1343">
                    <a:extLst>
                      <a:ext uri="{FF2B5EF4-FFF2-40B4-BE49-F238E27FC236}">
                        <a16:creationId xmlns:a16="http://schemas.microsoft.com/office/drawing/2014/main" id="{5E5EC53B-89D3-7AE6-2501-C6FA7A51511F}"/>
                      </a:ext>
                    </a:extLst>
                  </p:cNvPr>
                  <p:cNvSpPr/>
                  <p:nvPr/>
                </p:nvSpPr>
                <p:spPr>
                  <a:xfrm>
                    <a:off x="7286825" y="2025543"/>
                    <a:ext cx="958000" cy="392173"/>
                  </a:xfrm>
                  <a:prstGeom prst="snip1Rect">
                    <a:avLst/>
                  </a:prstGeom>
                  <a:solidFill>
                    <a:schemeClr val="bg1"/>
                  </a:solidFill>
                  <a:ln>
                    <a:solidFill>
                      <a:srgbClr val="67D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346" name="Rectangle : coins arrondis 1345">
                <a:extLst>
                  <a:ext uri="{FF2B5EF4-FFF2-40B4-BE49-F238E27FC236}">
                    <a16:creationId xmlns:a16="http://schemas.microsoft.com/office/drawing/2014/main" id="{143BBF99-E63A-C5B3-B618-1DE584D58074}"/>
                  </a:ext>
                </a:extLst>
              </p:cNvPr>
              <p:cNvSpPr/>
              <p:nvPr/>
            </p:nvSpPr>
            <p:spPr>
              <a:xfrm>
                <a:off x="9079634" y="4496562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B2D0FF"/>
                    </a:solidFill>
                  </a:rPr>
                  <a:t>Paramédical</a:t>
                </a:r>
              </a:p>
            </p:txBody>
          </p:sp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D7D6DDE8-B2D3-0F3C-9DAC-765117B1C45C}"/>
                </a:ext>
              </a:extLst>
            </p:cNvPr>
            <p:cNvGrpSpPr/>
            <p:nvPr/>
          </p:nvGrpSpPr>
          <p:grpSpPr>
            <a:xfrm>
              <a:off x="9635914" y="2993109"/>
              <a:ext cx="865349" cy="446847"/>
              <a:chOff x="9635914" y="2993109"/>
              <a:chExt cx="865349" cy="446847"/>
            </a:xfrm>
          </p:grpSpPr>
          <p:cxnSp>
            <p:nvCxnSpPr>
              <p:cNvPr id="1149" name="Connecteur droit 1148">
                <a:extLst>
                  <a:ext uri="{FF2B5EF4-FFF2-40B4-BE49-F238E27FC236}">
                    <a16:creationId xmlns:a16="http://schemas.microsoft.com/office/drawing/2014/main" id="{023CB71F-5CCA-5D91-0B88-8B8FC3A92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35914" y="3162300"/>
                <a:ext cx="271666" cy="224130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0" name="Logiciel">
                <a:extLst>
                  <a:ext uri="{FF2B5EF4-FFF2-40B4-BE49-F238E27FC236}">
                    <a16:creationId xmlns:a16="http://schemas.microsoft.com/office/drawing/2014/main" id="{B2FD1694-F6FE-17C5-5295-F667711CEE2A}"/>
                  </a:ext>
                </a:extLst>
              </p:cNvPr>
              <p:cNvGrpSpPr/>
              <p:nvPr/>
            </p:nvGrpSpPr>
            <p:grpSpPr>
              <a:xfrm>
                <a:off x="9721782" y="2993109"/>
                <a:ext cx="779481" cy="446847"/>
                <a:chOff x="9721782" y="2993109"/>
                <a:chExt cx="779481" cy="446847"/>
              </a:xfrm>
            </p:grpSpPr>
            <p:grpSp>
              <p:nvGrpSpPr>
                <p:cNvPr id="1369" name="Groupe 1368">
                  <a:extLst>
                    <a:ext uri="{FF2B5EF4-FFF2-40B4-BE49-F238E27FC236}">
                      <a16:creationId xmlns:a16="http://schemas.microsoft.com/office/drawing/2014/main" id="{ECC40DBC-3A59-31B4-E863-7BB2BD280A91}"/>
                    </a:ext>
                  </a:extLst>
                </p:cNvPr>
                <p:cNvGrpSpPr/>
                <p:nvPr/>
              </p:nvGrpSpPr>
              <p:grpSpPr>
                <a:xfrm>
                  <a:off x="9721782" y="2993109"/>
                  <a:ext cx="373902" cy="353787"/>
                  <a:chOff x="9850736" y="3778556"/>
                  <a:chExt cx="373902" cy="353787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87B779C6-5108-B21A-8CB1-C5CC8B1E3B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850736" y="3778556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2" name="Graphique 1311" descr="Écran">
                    <a:extLst>
                      <a:ext uri="{FF2B5EF4-FFF2-40B4-BE49-F238E27FC236}">
                        <a16:creationId xmlns:a16="http://schemas.microsoft.com/office/drawing/2014/main" id="{E8948A18-34AB-4C2D-53F3-723E921E47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7126" y="3816509"/>
                    <a:ext cx="266587" cy="2665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8" name="Rectangle : coins arrondis 1347">
                  <a:extLst>
                    <a:ext uri="{FF2B5EF4-FFF2-40B4-BE49-F238E27FC236}">
                      <a16:creationId xmlns:a16="http://schemas.microsoft.com/office/drawing/2014/main" id="{7DBC75DA-2123-D644-455E-AA9F0DFFEE66}"/>
                    </a:ext>
                  </a:extLst>
                </p:cNvPr>
                <p:cNvSpPr/>
                <p:nvPr/>
              </p:nvSpPr>
              <p:spPr>
                <a:xfrm>
                  <a:off x="9956786" y="3106470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Logiciel</a:t>
                  </a:r>
                </a:p>
              </p:txBody>
            </p:sp>
          </p:grpSp>
        </p:grp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341BC42F-B3FA-4C11-2C3F-A6A47FC9D3F6}"/>
                </a:ext>
              </a:extLst>
            </p:cNvPr>
            <p:cNvGrpSpPr/>
            <p:nvPr/>
          </p:nvGrpSpPr>
          <p:grpSpPr>
            <a:xfrm>
              <a:off x="9693165" y="3430522"/>
              <a:ext cx="799599" cy="647327"/>
              <a:chOff x="9693165" y="3430522"/>
              <a:chExt cx="799599" cy="647327"/>
            </a:xfrm>
          </p:grpSpPr>
          <p:grpSp>
            <p:nvGrpSpPr>
              <p:cNvPr id="111" name="Groupe 110">
                <a:extLst>
                  <a:ext uri="{FF2B5EF4-FFF2-40B4-BE49-F238E27FC236}">
                    <a16:creationId xmlns:a16="http://schemas.microsoft.com/office/drawing/2014/main" id="{A6633A46-EB95-C1C8-AEF3-DB391A2D78FA}"/>
                  </a:ext>
                </a:extLst>
              </p:cNvPr>
              <p:cNvGrpSpPr/>
              <p:nvPr/>
            </p:nvGrpSpPr>
            <p:grpSpPr>
              <a:xfrm>
                <a:off x="9907580" y="3430522"/>
                <a:ext cx="585184" cy="647327"/>
                <a:chOff x="9907580" y="3430522"/>
                <a:chExt cx="585184" cy="647327"/>
              </a:xfrm>
            </p:grpSpPr>
            <p:grpSp>
              <p:nvGrpSpPr>
                <p:cNvPr id="1368" name="Groupe 1367">
                  <a:extLst>
                    <a:ext uri="{FF2B5EF4-FFF2-40B4-BE49-F238E27FC236}">
                      <a16:creationId xmlns:a16="http://schemas.microsoft.com/office/drawing/2014/main" id="{CF2678E2-497D-7C8C-096E-CDC4816A964E}"/>
                    </a:ext>
                  </a:extLst>
                </p:cNvPr>
                <p:cNvGrpSpPr/>
                <p:nvPr/>
              </p:nvGrpSpPr>
              <p:grpSpPr>
                <a:xfrm>
                  <a:off x="9907580" y="3430522"/>
                  <a:ext cx="373902" cy="353787"/>
                  <a:chOff x="10036534" y="4215969"/>
                  <a:chExt cx="373902" cy="353787"/>
                </a:xfrm>
              </p:grpSpPr>
              <p:sp>
                <p:nvSpPr>
                  <p:cNvPr id="35" name="Ellipse 34">
                    <a:extLst>
                      <a:ext uri="{FF2B5EF4-FFF2-40B4-BE49-F238E27FC236}">
                        <a16:creationId xmlns:a16="http://schemas.microsoft.com/office/drawing/2014/main" id="{73730FA8-2A14-944D-2DD6-199EF25E6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36534" y="4215969"/>
                    <a:ext cx="373902" cy="353787"/>
                  </a:xfrm>
                  <a:prstGeom prst="ellipse">
                    <a:avLst/>
                  </a:prstGeom>
                  <a:solidFill>
                    <a:srgbClr val="B2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317" name="Graphique 1316" descr="Dossier ouvert">
                    <a:extLst>
                      <a:ext uri="{FF2B5EF4-FFF2-40B4-BE49-F238E27FC236}">
                        <a16:creationId xmlns:a16="http://schemas.microsoft.com/office/drawing/2014/main" id="{8353B05E-29D9-D5EF-C304-574D7B4C8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43077" y="4260346"/>
                    <a:ext cx="235219" cy="2352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8" name="Rectangle : coins arrondis 1317">
                  <a:extLst>
                    <a:ext uri="{FF2B5EF4-FFF2-40B4-BE49-F238E27FC236}">
                      <a16:creationId xmlns:a16="http://schemas.microsoft.com/office/drawing/2014/main" id="{3838316E-D1B3-005D-0513-8F67ACD840B1}"/>
                    </a:ext>
                  </a:extLst>
                </p:cNvPr>
                <p:cNvSpPr/>
                <p:nvPr/>
              </p:nvSpPr>
              <p:spPr>
                <a:xfrm>
                  <a:off x="9948287" y="3744363"/>
                  <a:ext cx="544477" cy="33348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700" dirty="0">
                      <a:solidFill>
                        <a:srgbClr val="B2D0FF"/>
                      </a:solidFill>
                    </a:rPr>
                    <a:t>Dossier médical</a:t>
                  </a:r>
                </a:p>
              </p:txBody>
            </p:sp>
          </p:grpSp>
          <p:cxnSp>
            <p:nvCxnSpPr>
              <p:cNvPr id="1371" name="Connecteur droit 1370">
                <a:extLst>
                  <a:ext uri="{FF2B5EF4-FFF2-40B4-BE49-F238E27FC236}">
                    <a16:creationId xmlns:a16="http://schemas.microsoft.com/office/drawing/2014/main" id="{8ED18E2C-0898-BF1E-BD9C-26A7D388CBA3}"/>
                  </a:ext>
                </a:extLst>
              </p:cNvPr>
              <p:cNvCxnSpPr>
                <a:cxnSpLocks/>
                <a:endCxn id="1317" idx="1"/>
              </p:cNvCxnSpPr>
              <p:nvPr/>
            </p:nvCxnSpPr>
            <p:spPr>
              <a:xfrm flipV="1">
                <a:off x="9693165" y="3592509"/>
                <a:ext cx="320958" cy="70154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B2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378" name="!!Patient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325790" y="2324583"/>
            <a:ext cx="1092188" cy="1099911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056" name="Acteurs secondaires 1" hidden="1">
            <a:extLst>
              <a:ext uri="{FF2B5EF4-FFF2-40B4-BE49-F238E27FC236}">
                <a16:creationId xmlns:a16="http://schemas.microsoft.com/office/drawing/2014/main" id="{6A5888B2-334D-35D1-6F5D-42E6DAA90C42}"/>
              </a:ext>
            </a:extLst>
          </p:cNvPr>
          <p:cNvGrpSpPr/>
          <p:nvPr/>
        </p:nvGrpSpPr>
        <p:grpSpPr>
          <a:xfrm>
            <a:off x="4811280" y="3615834"/>
            <a:ext cx="2370383" cy="881182"/>
            <a:chOff x="4811280" y="3615834"/>
            <a:chExt cx="2370383" cy="881182"/>
          </a:xfrm>
        </p:grpSpPr>
        <p:grpSp>
          <p:nvGrpSpPr>
            <p:cNvPr id="1055" name="Centre analyse">
              <a:extLst>
                <a:ext uri="{FF2B5EF4-FFF2-40B4-BE49-F238E27FC236}">
                  <a16:creationId xmlns:a16="http://schemas.microsoft.com/office/drawing/2014/main" id="{0EDF2004-F1A6-22CC-AA4E-7F7046A83001}"/>
                </a:ext>
              </a:extLst>
            </p:cNvPr>
            <p:cNvGrpSpPr/>
            <p:nvPr/>
          </p:nvGrpSpPr>
          <p:grpSpPr>
            <a:xfrm>
              <a:off x="6569663" y="3628712"/>
              <a:ext cx="612000" cy="862214"/>
              <a:chOff x="6569663" y="3679508"/>
              <a:chExt cx="612000" cy="862214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1391513-6CAD-CE48-4BF6-1BED464246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9663" y="3679508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6" name="Graphique 175" descr="Tubes à essai">
                <a:extLst>
                  <a:ext uri="{FF2B5EF4-FFF2-40B4-BE49-F238E27FC236}">
                    <a16:creationId xmlns:a16="http://schemas.microsoft.com/office/drawing/2014/main" id="{83A58805-60E5-1157-E431-1B6A1475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755957" y="3919413"/>
                <a:ext cx="243359" cy="243359"/>
              </a:xfrm>
              <a:prstGeom prst="rect">
                <a:avLst/>
              </a:prstGeom>
            </p:spPr>
          </p:pic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FC390E8A-3554-CC50-A9F9-A1E8D2042AA7}"/>
                  </a:ext>
                </a:extLst>
              </p:cNvPr>
              <p:cNvSpPr/>
              <p:nvPr/>
            </p:nvSpPr>
            <p:spPr>
              <a:xfrm>
                <a:off x="6583366" y="3755474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dirty="0">
                    <a:ln w="0"/>
                    <a:solidFill>
                      <a:srgbClr val="002060"/>
                    </a:solidFill>
                  </a:rPr>
                  <a:t>Centre d'analyse</a:t>
                </a:r>
                <a:endParaRPr lang="fr-FR" sz="8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054" name="Pharmacies">
              <a:extLst>
                <a:ext uri="{FF2B5EF4-FFF2-40B4-BE49-F238E27FC236}">
                  <a16:creationId xmlns:a16="http://schemas.microsoft.com/office/drawing/2014/main" id="{DC25820F-E4D6-A7AC-12A3-734D0832F2A9}"/>
                </a:ext>
              </a:extLst>
            </p:cNvPr>
            <p:cNvGrpSpPr/>
            <p:nvPr/>
          </p:nvGrpSpPr>
          <p:grpSpPr>
            <a:xfrm>
              <a:off x="5738793" y="3615834"/>
              <a:ext cx="612000" cy="874917"/>
              <a:chOff x="5738793" y="3615834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8793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0713" y="3842696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56340" y="3704503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grpSp>
          <p:nvGrpSpPr>
            <p:cNvPr id="1053" name="Grande distrib">
              <a:extLst>
                <a:ext uri="{FF2B5EF4-FFF2-40B4-BE49-F238E27FC236}">
                  <a16:creationId xmlns:a16="http://schemas.microsoft.com/office/drawing/2014/main" id="{0A8CF415-838B-E7B0-FF08-AD7D3E5B1E4D}"/>
                </a:ext>
              </a:extLst>
            </p:cNvPr>
            <p:cNvGrpSpPr/>
            <p:nvPr/>
          </p:nvGrpSpPr>
          <p:grpSpPr>
            <a:xfrm>
              <a:off x="4811280" y="3615834"/>
              <a:ext cx="612000" cy="881182"/>
              <a:chOff x="4811280" y="3615834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11280" y="3615834"/>
                <a:ext cx="612000" cy="57907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018758" y="3919413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835726" y="3710768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</p:grpSp>
      <p:grpSp>
        <p:nvGrpSpPr>
          <p:cNvPr id="14" name="!!Recherche">
            <a:extLst>
              <a:ext uri="{FF2B5EF4-FFF2-40B4-BE49-F238E27FC236}">
                <a16:creationId xmlns:a16="http://schemas.microsoft.com/office/drawing/2014/main" id="{C54DEC8D-91A2-782D-902B-217AA772EE97}"/>
              </a:ext>
            </a:extLst>
          </p:cNvPr>
          <p:cNvGrpSpPr/>
          <p:nvPr/>
        </p:nvGrpSpPr>
        <p:grpSpPr>
          <a:xfrm>
            <a:off x="1278213" y="588691"/>
            <a:ext cx="8735570" cy="5025892"/>
            <a:chOff x="1278213" y="588691"/>
            <a:chExt cx="8735570" cy="5025892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294109" y="327261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278213" y="374847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292763" y="4451200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602181" y="588691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286770" y="5188309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840071" y="5190941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2947044" y="264185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593006" y="3090732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grpSp>
          <p:nvGrpSpPr>
            <p:cNvPr id="10" name="Recherche étendue">
              <a:extLst>
                <a:ext uri="{FF2B5EF4-FFF2-40B4-BE49-F238E27FC236}">
                  <a16:creationId xmlns:a16="http://schemas.microsoft.com/office/drawing/2014/main" id="{3E9082AC-2BF6-5DCE-1C0E-442D62507F23}"/>
                </a:ext>
              </a:extLst>
            </p:cNvPr>
            <p:cNvGrpSpPr/>
            <p:nvPr/>
          </p:nvGrpSpPr>
          <p:grpSpPr>
            <a:xfrm>
              <a:off x="2142122" y="3744967"/>
              <a:ext cx="921616" cy="1363844"/>
              <a:chOff x="2142122" y="3744967"/>
              <a:chExt cx="921616" cy="1363844"/>
            </a:xfrm>
          </p:grpSpPr>
          <p:grpSp>
            <p:nvGrpSpPr>
              <p:cNvPr id="1376" name="Groupe 1375">
                <a:extLst>
                  <a:ext uri="{FF2B5EF4-FFF2-40B4-BE49-F238E27FC236}">
                    <a16:creationId xmlns:a16="http://schemas.microsoft.com/office/drawing/2014/main" id="{BA29374E-4D9E-B9E2-C6AE-BF2FB28E77EC}"/>
                  </a:ext>
                </a:extLst>
              </p:cNvPr>
              <p:cNvGrpSpPr/>
              <p:nvPr/>
            </p:nvGrpSpPr>
            <p:grpSpPr>
              <a:xfrm>
                <a:off x="2409619" y="4755024"/>
                <a:ext cx="373902" cy="353787"/>
                <a:chOff x="2527899" y="5496353"/>
                <a:chExt cx="373902" cy="353787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F3FC8C4C-71CE-1869-6412-31DE2E2C80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27899" y="5496353"/>
                  <a:ext cx="373902" cy="35378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1" name="Graphique 1030" descr="Papier">
                  <a:extLst>
                    <a:ext uri="{FF2B5EF4-FFF2-40B4-BE49-F238E27FC236}">
                      <a16:creationId xmlns:a16="http://schemas.microsoft.com/office/drawing/2014/main" id="{24B13291-7273-E85D-E8D2-61565EE9A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2295" y="5533616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7" name="Connecteur droit 1046">
                <a:extLst>
                  <a:ext uri="{FF2B5EF4-FFF2-40B4-BE49-F238E27FC236}">
                    <a16:creationId xmlns:a16="http://schemas.microsoft.com/office/drawing/2014/main" id="{0EFCE1AD-5019-7293-86CB-76D891F8D007}"/>
                  </a:ext>
                </a:extLst>
              </p:cNvPr>
              <p:cNvCxnSpPr>
                <a:cxnSpLocks/>
                <a:stCxn id="168" idx="4"/>
                <a:endCxn id="38" idx="0"/>
              </p:cNvCxnSpPr>
              <p:nvPr/>
            </p:nvCxnSpPr>
            <p:spPr>
              <a:xfrm flipH="1">
                <a:off x="2596570" y="4617004"/>
                <a:ext cx="6360" cy="138020"/>
              </a:xfrm>
              <a:prstGeom prst="line">
                <a:avLst/>
              </a:prstGeom>
              <a:ln w="76200">
                <a:solidFill>
                  <a:srgbClr val="9670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echerche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142122" y="3744967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</p:grpSp>
      </p:grpSp>
      <p:grpSp>
        <p:nvGrpSpPr>
          <p:cNvPr id="179" name="Health Data Hub" hidden="1">
            <a:extLst>
              <a:ext uri="{FF2B5EF4-FFF2-40B4-BE49-F238E27FC236}">
                <a16:creationId xmlns:a16="http://schemas.microsoft.com/office/drawing/2014/main" id="{590FE568-7BB7-3589-D975-4F2044A0C460}"/>
              </a:ext>
            </a:extLst>
          </p:cNvPr>
          <p:cNvGrpSpPr/>
          <p:nvPr/>
        </p:nvGrpSpPr>
        <p:grpSpPr>
          <a:xfrm>
            <a:off x="4721250" y="377292"/>
            <a:ext cx="2278066" cy="1332663"/>
            <a:chOff x="4721250" y="377292"/>
            <a:chExt cx="2278066" cy="1332663"/>
          </a:xfrm>
        </p:grpSpPr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721250" y="377292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721250" y="397942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</p:grpSp>
      <p:grpSp>
        <p:nvGrpSpPr>
          <p:cNvPr id="9" name="!!Gouvernement">
            <a:extLst>
              <a:ext uri="{FF2B5EF4-FFF2-40B4-BE49-F238E27FC236}">
                <a16:creationId xmlns:a16="http://schemas.microsoft.com/office/drawing/2014/main" id="{E4840667-1EB2-69A5-EA75-EEEA4860C296}"/>
              </a:ext>
            </a:extLst>
          </p:cNvPr>
          <p:cNvGrpSpPr/>
          <p:nvPr/>
        </p:nvGrpSpPr>
        <p:grpSpPr>
          <a:xfrm>
            <a:off x="1164756" y="411758"/>
            <a:ext cx="7225028" cy="5201184"/>
            <a:chOff x="1164756" y="411758"/>
            <a:chExt cx="7225028" cy="5201184"/>
          </a:xfrm>
        </p:grpSpPr>
        <p:sp>
          <p:nvSpPr>
            <p:cNvPr id="78" name="Réseaux d'entreprises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336650" y="629419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France Stratégie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568279" y="644232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Syndicats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164756" y="2036394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CSIS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224222" y="1549290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5" name="DGOS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045603" y="411758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INC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1937786" y="2596071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Autorité de contrôle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279405" y="4040158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91" name="Comité d'éthique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292763" y="4748169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ANSM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2961703" y="4848921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grpSp>
          <p:nvGrpSpPr>
            <p:cNvPr id="4" name="CNIL">
              <a:extLst>
                <a:ext uri="{FF2B5EF4-FFF2-40B4-BE49-F238E27FC236}">
                  <a16:creationId xmlns:a16="http://schemas.microsoft.com/office/drawing/2014/main" id="{3C1CBAE0-D86A-0EA5-4689-DB92F6DA103B}"/>
                </a:ext>
              </a:extLst>
            </p:cNvPr>
            <p:cNvGrpSpPr/>
            <p:nvPr/>
          </p:nvGrpSpPr>
          <p:grpSpPr>
            <a:xfrm>
              <a:off x="3274600" y="411758"/>
              <a:ext cx="4704959" cy="5201184"/>
              <a:chOff x="3274600" y="411758"/>
              <a:chExt cx="4704959" cy="5201184"/>
            </a:xfrm>
          </p:grpSpPr>
          <p:sp>
            <p:nvSpPr>
              <p:cNvPr id="83" name="CNIL2">
                <a:extLst>
                  <a:ext uri="{FF2B5EF4-FFF2-40B4-BE49-F238E27FC236}">
                    <a16:creationId xmlns:a16="http://schemas.microsoft.com/office/drawing/2014/main" id="{59F7B4AA-734E-8075-9A11-6E90AF69E286}"/>
                  </a:ext>
                </a:extLst>
              </p:cNvPr>
              <p:cNvSpPr/>
              <p:nvPr/>
            </p:nvSpPr>
            <p:spPr>
              <a:xfrm>
                <a:off x="3274600" y="1719948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84" name="CNIL3">
                <a:extLst>
                  <a:ext uri="{FF2B5EF4-FFF2-40B4-BE49-F238E27FC236}">
                    <a16:creationId xmlns:a16="http://schemas.microsoft.com/office/drawing/2014/main" id="{C3A04078-BFE3-E223-4FA9-25EC6CA050F8}"/>
                  </a:ext>
                </a:extLst>
              </p:cNvPr>
              <p:cNvSpPr/>
              <p:nvPr/>
            </p:nvSpPr>
            <p:spPr>
              <a:xfrm>
                <a:off x="7597018" y="411758"/>
                <a:ext cx="382541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  <p:sp>
            <p:nvSpPr>
              <p:cNvPr id="138" name="CNIL1">
                <a:extLst>
                  <a:ext uri="{FF2B5EF4-FFF2-40B4-BE49-F238E27FC236}">
                    <a16:creationId xmlns:a16="http://schemas.microsoft.com/office/drawing/2014/main" id="{563CB3BD-2B37-56EE-F1E3-48591BAD9A1D}"/>
                  </a:ext>
                </a:extLst>
              </p:cNvPr>
              <p:cNvSpPr/>
              <p:nvPr/>
            </p:nvSpPr>
            <p:spPr>
              <a:xfrm>
                <a:off x="3653482" y="5402762"/>
                <a:ext cx="285060" cy="210180"/>
              </a:xfrm>
              <a:prstGeom prst="roundRect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/>
                  <a:t>CNIL</a:t>
                </a:r>
              </a:p>
            </p:txBody>
          </p:sp>
        </p:grpSp>
        <p:grpSp>
          <p:nvGrpSpPr>
            <p:cNvPr id="1379" name="Gouvernement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099896" y="1367727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968400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060951" y="2343212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</p:grpSp>
      <p:grpSp>
        <p:nvGrpSpPr>
          <p:cNvPr id="1040" name="!!Industrie IOT">
            <a:extLst>
              <a:ext uri="{FF2B5EF4-FFF2-40B4-BE49-F238E27FC236}">
                <a16:creationId xmlns:a16="http://schemas.microsoft.com/office/drawing/2014/main" id="{D61EE4F3-BE42-1A3D-CCEA-21622CD6DCF4}"/>
              </a:ext>
            </a:extLst>
          </p:cNvPr>
          <p:cNvGrpSpPr/>
          <p:nvPr/>
        </p:nvGrpSpPr>
        <p:grpSpPr>
          <a:xfrm>
            <a:off x="3845203" y="1638839"/>
            <a:ext cx="1518175" cy="1612370"/>
            <a:chOff x="3845203" y="1638839"/>
            <a:chExt cx="1518175" cy="1612370"/>
          </a:xfrm>
        </p:grpSpPr>
        <p:grpSp>
          <p:nvGrpSpPr>
            <p:cNvPr id="183" name="Groupe 182">
              <a:extLst>
                <a:ext uri="{FF2B5EF4-FFF2-40B4-BE49-F238E27FC236}">
                  <a16:creationId xmlns:a16="http://schemas.microsoft.com/office/drawing/2014/main" id="{18B38AAF-A328-3803-E9EB-3CD79660636A}"/>
                </a:ext>
              </a:extLst>
            </p:cNvPr>
            <p:cNvGrpSpPr/>
            <p:nvPr/>
          </p:nvGrpSpPr>
          <p:grpSpPr>
            <a:xfrm>
              <a:off x="4541039" y="2186182"/>
              <a:ext cx="822339" cy="567167"/>
              <a:chOff x="4541039" y="2186182"/>
              <a:chExt cx="822339" cy="567167"/>
            </a:xfrm>
          </p:grpSpPr>
          <p:grpSp>
            <p:nvGrpSpPr>
              <p:cNvPr id="1489" name="Groupe 1488">
                <a:extLst>
                  <a:ext uri="{FF2B5EF4-FFF2-40B4-BE49-F238E27FC236}">
                    <a16:creationId xmlns:a16="http://schemas.microsoft.com/office/drawing/2014/main" id="{AFB1EC2E-2256-A175-A01E-B53E0A0A36E0}"/>
                  </a:ext>
                </a:extLst>
              </p:cNvPr>
              <p:cNvGrpSpPr/>
              <p:nvPr/>
            </p:nvGrpSpPr>
            <p:grpSpPr>
              <a:xfrm>
                <a:off x="4924178" y="2186182"/>
                <a:ext cx="439200" cy="435875"/>
                <a:chOff x="5058732" y="3044388"/>
                <a:chExt cx="439200" cy="435875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AC808C5D-42A6-71F6-5B13-0C32A87ED4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8732" y="3044388"/>
                  <a:ext cx="439200" cy="435875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1" name="Graphique 1350" descr="Smartphone">
                  <a:extLst>
                    <a:ext uri="{FF2B5EF4-FFF2-40B4-BE49-F238E27FC236}">
                      <a16:creationId xmlns:a16="http://schemas.microsoft.com/office/drawing/2014/main" id="{BABC0BDA-13F4-1F57-8BCB-586E5B81F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3511" y="3117811"/>
                  <a:ext cx="289028" cy="289028"/>
                </a:xfrm>
                <a:prstGeom prst="rect">
                  <a:avLst/>
                </a:prstGeom>
              </p:spPr>
            </p:pic>
          </p:grpSp>
          <p:sp>
            <p:nvSpPr>
              <p:cNvPr id="1352" name="Rectangle : coins arrondis 1351">
                <a:extLst>
                  <a:ext uri="{FF2B5EF4-FFF2-40B4-BE49-F238E27FC236}">
                    <a16:creationId xmlns:a16="http://schemas.microsoft.com/office/drawing/2014/main" id="{B8AC7AA9-02E6-7B4A-53DB-D5949F859BC1}"/>
                  </a:ext>
                </a:extLst>
              </p:cNvPr>
              <p:cNvSpPr/>
              <p:nvPr/>
            </p:nvSpPr>
            <p:spPr>
              <a:xfrm>
                <a:off x="4541039" y="2419863"/>
                <a:ext cx="544477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Objets connectés</a:t>
                </a:r>
              </a:p>
            </p:txBody>
          </p:sp>
        </p:grp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8DACDB24-BF7B-5B3D-C0E4-CDFED75F620E}"/>
                </a:ext>
              </a:extLst>
            </p:cNvPr>
            <p:cNvGrpSpPr/>
            <p:nvPr/>
          </p:nvGrpSpPr>
          <p:grpSpPr>
            <a:xfrm>
              <a:off x="4255840" y="2755928"/>
              <a:ext cx="1104196" cy="495281"/>
              <a:chOff x="4255840" y="2755928"/>
              <a:chExt cx="1104196" cy="495281"/>
            </a:xfrm>
          </p:grpSpPr>
          <p:sp>
            <p:nvSpPr>
              <p:cNvPr id="1353" name="Rectangle : coins arrondis 1352">
                <a:extLst>
                  <a:ext uri="{FF2B5EF4-FFF2-40B4-BE49-F238E27FC236}">
                    <a16:creationId xmlns:a16="http://schemas.microsoft.com/office/drawing/2014/main" id="{F8D351B5-46C7-58D5-6B87-CCA8D729D5BA}"/>
                  </a:ext>
                </a:extLst>
              </p:cNvPr>
              <p:cNvSpPr/>
              <p:nvPr/>
            </p:nvSpPr>
            <p:spPr>
              <a:xfrm>
                <a:off x="4255840" y="2917723"/>
                <a:ext cx="616098" cy="3334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rgbClr val="CDD167"/>
                    </a:solidFill>
                  </a:rPr>
                  <a:t>Instruments d'automesure non connectés</a:t>
                </a:r>
              </a:p>
            </p:txBody>
          </p:sp>
          <p:grpSp>
            <p:nvGrpSpPr>
              <p:cNvPr id="1490" name="Groupe 1489">
                <a:extLst>
                  <a:ext uri="{FF2B5EF4-FFF2-40B4-BE49-F238E27FC236}">
                    <a16:creationId xmlns:a16="http://schemas.microsoft.com/office/drawing/2014/main" id="{D51EDCC3-486F-5AA9-3AA6-2E518522246E}"/>
                  </a:ext>
                </a:extLst>
              </p:cNvPr>
              <p:cNvGrpSpPr/>
              <p:nvPr/>
            </p:nvGrpSpPr>
            <p:grpSpPr>
              <a:xfrm>
                <a:off x="4920836" y="2755928"/>
                <a:ext cx="439200" cy="439200"/>
                <a:chOff x="5020164" y="3536163"/>
                <a:chExt cx="439200" cy="439200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4FCE36B8-19D5-D5E7-BA6D-43FC569A90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0164" y="3536163"/>
                  <a:ext cx="439200" cy="439200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55" name="Graphique 1354" descr="Cœur avec pulsation">
                  <a:extLst>
                    <a:ext uri="{FF2B5EF4-FFF2-40B4-BE49-F238E27FC236}">
                      <a16:creationId xmlns:a16="http://schemas.microsoft.com/office/drawing/2014/main" id="{F0DED752-2773-1D77-A052-EAC0DA31D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5622" y="3596165"/>
                  <a:ext cx="373640" cy="37364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29" name="Connecteur droit 1028">
              <a:extLst>
                <a:ext uri="{FF2B5EF4-FFF2-40B4-BE49-F238E27FC236}">
                  <a16:creationId xmlns:a16="http://schemas.microsoft.com/office/drawing/2014/main" id="{6CC157CA-ACB1-7B63-E360-0D1385EAF8E4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4554070" y="2397574"/>
              <a:ext cx="370108" cy="6546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necteur droit 1032">
              <a:extLst>
                <a:ext uri="{FF2B5EF4-FFF2-40B4-BE49-F238E27FC236}">
                  <a16:creationId xmlns:a16="http://schemas.microsoft.com/office/drawing/2014/main" id="{DAF0BCFE-624D-7BBE-9812-6C66F729C0D5}"/>
                </a:ext>
              </a:extLst>
            </p:cNvPr>
            <p:cNvCxnSpPr>
              <a:cxnSpLocks/>
              <a:stCxn id="25" idx="5"/>
              <a:endCxn id="30" idx="2"/>
            </p:cNvCxnSpPr>
            <p:nvPr/>
          </p:nvCxnSpPr>
          <p:spPr>
            <a:xfrm>
              <a:off x="4453055" y="2628511"/>
              <a:ext cx="467781" cy="347017"/>
            </a:xfrm>
            <a:prstGeom prst="line">
              <a:avLst/>
            </a:prstGeom>
            <a:ln w="57150">
              <a:solidFill>
                <a:srgbClr val="CD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Groupe 1038">
              <a:extLst>
                <a:ext uri="{FF2B5EF4-FFF2-40B4-BE49-F238E27FC236}">
                  <a16:creationId xmlns:a16="http://schemas.microsoft.com/office/drawing/2014/main" id="{8CA81204-F5D9-DFA8-9CA5-2F9982AEAB22}"/>
                </a:ext>
              </a:extLst>
            </p:cNvPr>
            <p:cNvGrpSpPr/>
            <p:nvPr/>
          </p:nvGrpSpPr>
          <p:grpSpPr>
            <a:xfrm>
              <a:off x="3845203" y="1638839"/>
              <a:ext cx="712143" cy="1265508"/>
              <a:chOff x="3845203" y="1638839"/>
              <a:chExt cx="712143" cy="1265508"/>
            </a:xfrm>
          </p:grpSpPr>
          <p:grpSp>
            <p:nvGrpSpPr>
              <p:cNvPr id="15" name="groupe">
                <a:extLst>
                  <a:ext uri="{FF2B5EF4-FFF2-40B4-BE49-F238E27FC236}">
                    <a16:creationId xmlns:a16="http://schemas.microsoft.com/office/drawing/2014/main" id="{4D0124B9-52FD-954E-E886-760AA9CB9DD0}"/>
                  </a:ext>
                </a:extLst>
              </p:cNvPr>
              <p:cNvGrpSpPr/>
              <p:nvPr/>
            </p:nvGrpSpPr>
            <p:grpSpPr>
              <a:xfrm>
                <a:off x="3845203" y="1638839"/>
                <a:ext cx="712143" cy="1265508"/>
                <a:chOff x="3845203" y="1638839"/>
                <a:chExt cx="712143" cy="1265508"/>
              </a:xfrm>
            </p:grpSpPr>
            <p:cxnSp>
              <p:nvCxnSpPr>
                <p:cNvPr id="1057" name="Connecteur droit 1056">
                  <a:extLst>
                    <a:ext uri="{FF2B5EF4-FFF2-40B4-BE49-F238E27FC236}">
                      <a16:creationId xmlns:a16="http://schemas.microsoft.com/office/drawing/2014/main" id="{318A2BC4-0D2E-D03F-FF79-3F2348BDADDF}"/>
                    </a:ext>
                  </a:extLst>
                </p:cNvPr>
                <p:cNvCxnSpPr>
                  <a:cxnSpLocks/>
                  <a:stCxn id="185" idx="0"/>
                </p:cNvCxnSpPr>
                <p:nvPr/>
              </p:nvCxnSpPr>
              <p:spPr>
                <a:xfrm flipV="1">
                  <a:off x="4206984" y="1808694"/>
                  <a:ext cx="170198" cy="330080"/>
                </a:xfrm>
                <a:prstGeom prst="line">
                  <a:avLst/>
                </a:prstGeom>
                <a:ln w="76200">
                  <a:solidFill>
                    <a:srgbClr val="CDD1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9CE492DC-16E4-B2CD-009D-BE499682C1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80168" y="1638839"/>
                  <a:ext cx="373902" cy="353787"/>
                </a:xfrm>
                <a:prstGeom prst="ellipse">
                  <a:avLst/>
                </a:prstGeom>
                <a:solidFill>
                  <a:srgbClr val="CDD167"/>
                </a:solidFill>
                <a:ln>
                  <a:solidFill>
                    <a:srgbClr val="CDD16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grpSp>
              <p:nvGrpSpPr>
                <p:cNvPr id="1538" name="Groupe 1537">
                  <a:extLst>
                    <a:ext uri="{FF2B5EF4-FFF2-40B4-BE49-F238E27FC236}">
                      <a16:creationId xmlns:a16="http://schemas.microsoft.com/office/drawing/2014/main" id="{233400DB-E194-8B30-CB71-C9AE785EF16C}"/>
                    </a:ext>
                  </a:extLst>
                </p:cNvPr>
                <p:cNvGrpSpPr/>
                <p:nvPr/>
              </p:nvGrpSpPr>
              <p:grpSpPr>
                <a:xfrm>
                  <a:off x="3845203" y="2053362"/>
                  <a:ext cx="712143" cy="850985"/>
                  <a:chOff x="3974157" y="2838809"/>
                  <a:chExt cx="712143" cy="850985"/>
                </a:xfrm>
              </p:grpSpPr>
              <p:sp>
                <p:nvSpPr>
                  <p:cNvPr id="25" name="Ellipse 24">
                    <a:extLst>
                      <a:ext uri="{FF2B5EF4-FFF2-40B4-BE49-F238E27FC236}">
                        <a16:creationId xmlns:a16="http://schemas.microsoft.com/office/drawing/2014/main" id="{F8B9C0EA-A751-6726-E4A7-486C732FF4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74157" y="2838809"/>
                    <a:ext cx="712143" cy="673829"/>
                  </a:xfrm>
                  <a:prstGeom prst="ellipse">
                    <a:avLst/>
                  </a:prstGeom>
                  <a:solidFill>
                    <a:srgbClr val="CDD1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82" name="Graphique 181" descr="Réseau">
                    <a:extLst>
                      <a:ext uri="{FF2B5EF4-FFF2-40B4-BE49-F238E27FC236}">
                        <a16:creationId xmlns:a16="http://schemas.microsoft.com/office/drawing/2014/main" id="{9C255428-3828-3824-2FA0-633B145F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0045" y="3102710"/>
                    <a:ext cx="194441" cy="194441"/>
                  </a:xfrm>
                  <a:prstGeom prst="rect">
                    <a:avLst/>
                  </a:prstGeom>
                </p:spPr>
              </p:pic>
              <p:pic>
                <p:nvPicPr>
                  <p:cNvPr id="184" name="Graphique 183" descr="Usine">
                    <a:extLst>
                      <a:ext uri="{FF2B5EF4-FFF2-40B4-BE49-F238E27FC236}">
                        <a16:creationId xmlns:a16="http://schemas.microsoft.com/office/drawing/2014/main" id="{61BA917C-E7CC-28F8-54FD-EEEE06A4A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>
                    <a:extLst>
                      <a:ext uri="{96DAC541-7B7A-43D3-8B79-37D633B846F1}">
                        <asvg:svgBlip xmlns:asvg="http://schemas.microsoft.com/office/drawing/2016/SVG/main" r:embed="rId3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5315" y="3216517"/>
                    <a:ext cx="230338" cy="230338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DD1E7DA-3857-0B13-C380-BB745D8BE20A}"/>
                      </a:ext>
                    </a:extLst>
                  </p:cNvPr>
                  <p:cNvSpPr/>
                  <p:nvPr/>
                </p:nvSpPr>
                <p:spPr>
                  <a:xfrm>
                    <a:off x="4029938" y="2924221"/>
                    <a:ext cx="611999" cy="76557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ArchUp">
                      <a:avLst>
                        <a:gd name="adj" fmla="val 10864446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fr-FR" sz="1100" b="0" cap="none" spc="0" dirty="0">
                        <a:ln w="0"/>
                        <a:solidFill>
                          <a:srgbClr val="002060"/>
                        </a:solidFill>
                      </a:rPr>
                      <a:t>Industrie IOT</a:t>
                    </a:r>
                  </a:p>
                </p:txBody>
              </p:sp>
            </p:grpSp>
          </p:grpSp>
          <p:pic>
            <p:nvPicPr>
              <p:cNvPr id="1037" name="Graphique 1036" descr="Base de données">
                <a:extLst>
                  <a:ext uri="{FF2B5EF4-FFF2-40B4-BE49-F238E27FC236}">
                    <a16:creationId xmlns:a16="http://schemas.microsoft.com/office/drawing/2014/main" id="{E07C7809-05D1-2DE2-1C86-92CCC24E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262121" y="1691514"/>
                <a:ext cx="242058" cy="242058"/>
              </a:xfrm>
              <a:prstGeom prst="rect">
                <a:avLst/>
              </a:prstGeom>
            </p:spPr>
          </p:pic>
        </p:grpSp>
      </p:grpSp>
      <p:grpSp>
        <p:nvGrpSpPr>
          <p:cNvPr id="26" name="!!Hopitaux">
            <a:extLst>
              <a:ext uri="{FF2B5EF4-FFF2-40B4-BE49-F238E27FC236}">
                <a16:creationId xmlns:a16="http://schemas.microsoft.com/office/drawing/2014/main" id="{67161FF4-C784-C869-4083-E1E746F1F63A}"/>
              </a:ext>
            </a:extLst>
          </p:cNvPr>
          <p:cNvGrpSpPr/>
          <p:nvPr/>
        </p:nvGrpSpPr>
        <p:grpSpPr>
          <a:xfrm>
            <a:off x="8427476" y="361521"/>
            <a:ext cx="1788206" cy="2173352"/>
            <a:chOff x="8427476" y="361521"/>
            <a:chExt cx="1788206" cy="2173352"/>
          </a:xfrm>
        </p:grpSpPr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427476" y="361521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grpSp>
          <p:nvGrpSpPr>
            <p:cNvPr id="24" name="Hopitaux etendu">
              <a:extLst>
                <a:ext uri="{FF2B5EF4-FFF2-40B4-BE49-F238E27FC236}">
                  <a16:creationId xmlns:a16="http://schemas.microsoft.com/office/drawing/2014/main" id="{A6EFF5AD-3A0A-CD39-2FEE-4CF946E8DB2E}"/>
                </a:ext>
              </a:extLst>
            </p:cNvPr>
            <p:cNvGrpSpPr/>
            <p:nvPr/>
          </p:nvGrpSpPr>
          <p:grpSpPr>
            <a:xfrm>
              <a:off x="8468416" y="1019585"/>
              <a:ext cx="1747266" cy="1515288"/>
              <a:chOff x="8468416" y="1019585"/>
              <a:chExt cx="1747266" cy="1515288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ED798757-CA52-6ACD-83ED-EC6053397343}"/>
                  </a:ext>
                </a:extLst>
              </p:cNvPr>
              <p:cNvGrpSpPr/>
              <p:nvPr/>
            </p:nvGrpSpPr>
            <p:grpSpPr>
              <a:xfrm>
                <a:off x="9661443" y="1019585"/>
                <a:ext cx="554239" cy="529705"/>
                <a:chOff x="9661443" y="1019585"/>
                <a:chExt cx="554239" cy="529705"/>
              </a:xfrm>
            </p:grpSpPr>
            <p:cxnSp>
              <p:nvCxnSpPr>
                <p:cNvPr id="1147" name="Connecteur droit 1146">
                  <a:extLst>
                    <a:ext uri="{FF2B5EF4-FFF2-40B4-BE49-F238E27FC236}">
                      <a16:creationId xmlns:a16="http://schemas.microsoft.com/office/drawing/2014/main" id="{616F8FDC-ED94-538B-8F71-F7E797E9A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61443" y="1367727"/>
                  <a:ext cx="195789" cy="181563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7D0E76B8-C094-4857-02A0-3C017F3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93165" y="1019585"/>
                  <a:ext cx="522517" cy="494407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fr-FR" sz="600" dirty="0">
                      <a:solidFill>
                        <a:schemeClr val="tx1"/>
                      </a:solidFill>
                    </a:rPr>
                    <a:t>Urgentistes</a:t>
                  </a:r>
                </a:p>
              </p:txBody>
            </p:sp>
          </p:grpSp>
          <p:grpSp>
            <p:nvGrpSpPr>
              <p:cNvPr id="1380" name="Groupe 1379">
                <a:extLst>
                  <a:ext uri="{FF2B5EF4-FFF2-40B4-BE49-F238E27FC236}">
                    <a16:creationId xmlns:a16="http://schemas.microsoft.com/office/drawing/2014/main" id="{A47CC339-6B42-2E3F-9A23-812AE33C26BF}"/>
                  </a:ext>
                </a:extLst>
              </p:cNvPr>
              <p:cNvGrpSpPr/>
              <p:nvPr/>
            </p:nvGrpSpPr>
            <p:grpSpPr>
              <a:xfrm>
                <a:off x="8802213" y="1311741"/>
                <a:ext cx="972000" cy="1109771"/>
                <a:chOff x="8931167" y="2097188"/>
                <a:chExt cx="972000" cy="1109771"/>
              </a:xfrm>
            </p:grpSpPr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4D624D6B-4590-76BC-0D12-780F58293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31167" y="2097188"/>
                  <a:ext cx="972000" cy="972000"/>
                </a:xfrm>
                <a:prstGeom prst="ellipse">
                  <a:avLst/>
                </a:prstGeom>
                <a:solidFill>
                  <a:srgbClr val="67D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23FFC21-D2CD-5A3C-F283-69068261AF65}"/>
                    </a:ext>
                  </a:extLst>
                </p:cNvPr>
                <p:cNvSpPr/>
                <p:nvPr/>
              </p:nvSpPr>
              <p:spPr>
                <a:xfrm>
                  <a:off x="9021548" y="2237004"/>
                  <a:ext cx="837957" cy="96995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dirty="0">
                      <a:ln w="0"/>
                      <a:solidFill>
                        <a:srgbClr val="002060"/>
                      </a:solidFill>
                    </a:rPr>
                    <a:t>Hôpitaux</a:t>
                  </a:r>
                  <a:endParaRPr lang="fr-FR" sz="1200" b="0" cap="none" spc="0" dirty="0">
                    <a:ln w="0"/>
                    <a:solidFill>
                      <a:srgbClr val="002060"/>
                    </a:solidFill>
                  </a:endParaRPr>
                </a:p>
              </p:txBody>
            </p:sp>
            <p:pic>
              <p:nvPicPr>
                <p:cNvPr id="154" name="Graphique 153" descr="Hôpital">
                  <a:extLst>
                    <a:ext uri="{FF2B5EF4-FFF2-40B4-BE49-F238E27FC236}">
                      <a16:creationId xmlns:a16="http://schemas.microsoft.com/office/drawing/2014/main" id="{AF4C4C6D-9860-2F51-ADD1-1DA67C026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4149" y="2323542"/>
                  <a:ext cx="641809" cy="641809"/>
                </a:xfrm>
                <a:prstGeom prst="rect">
                  <a:avLst/>
                </a:prstGeom>
              </p:spPr>
            </p:pic>
            <p:sp>
              <p:nvSpPr>
                <p:cNvPr id="171" name="Rectangle : coins arrondis 170">
                  <a:extLst>
                    <a:ext uri="{FF2B5EF4-FFF2-40B4-BE49-F238E27FC236}">
                      <a16:creationId xmlns:a16="http://schemas.microsoft.com/office/drawing/2014/main" id="{5493E375-02C1-88BF-BB30-60F7F919025E}"/>
                    </a:ext>
                  </a:extLst>
                </p:cNvPr>
                <p:cNvSpPr/>
                <p:nvPr/>
              </p:nvSpPr>
              <p:spPr>
                <a:xfrm>
                  <a:off x="9355708" y="2560974"/>
                  <a:ext cx="151924" cy="15192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050" b="1" dirty="0"/>
                    <a:t>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91AD3E6-853B-7421-0DB4-89D8FCF22816}"/>
                  </a:ext>
                </a:extLst>
              </p:cNvPr>
              <p:cNvGrpSpPr/>
              <p:nvPr/>
            </p:nvGrpSpPr>
            <p:grpSpPr>
              <a:xfrm>
                <a:off x="9568770" y="2117185"/>
                <a:ext cx="458337" cy="417688"/>
                <a:chOff x="9568770" y="2117185"/>
                <a:chExt cx="458337" cy="417688"/>
              </a:xfrm>
            </p:grpSpPr>
            <p:cxnSp>
              <p:nvCxnSpPr>
                <p:cNvPr id="1148" name="Connecteur droit 1147">
                  <a:extLst>
                    <a:ext uri="{FF2B5EF4-FFF2-40B4-BE49-F238E27FC236}">
                      <a16:creationId xmlns:a16="http://schemas.microsoft.com/office/drawing/2014/main" id="{D319822E-742E-CED1-6B7B-5978BD2A772D}"/>
                    </a:ext>
                  </a:extLst>
                </p:cNvPr>
                <p:cNvCxnSpPr>
                  <a:cxnSpLocks/>
                  <a:endCxn id="1144" idx="0"/>
                </p:cNvCxnSpPr>
                <p:nvPr/>
              </p:nvCxnSpPr>
              <p:spPr>
                <a:xfrm>
                  <a:off x="9568770" y="2117185"/>
                  <a:ext cx="270533" cy="111548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665" name="Groupe 1664">
                  <a:extLst>
                    <a:ext uri="{FF2B5EF4-FFF2-40B4-BE49-F238E27FC236}">
                      <a16:creationId xmlns:a16="http://schemas.microsoft.com/office/drawing/2014/main" id="{1CBCAB5A-3956-8E1A-1B44-4D2E31B9BFC9}"/>
                    </a:ext>
                  </a:extLst>
                </p:cNvPr>
                <p:cNvGrpSpPr/>
                <p:nvPr/>
              </p:nvGrpSpPr>
              <p:grpSpPr>
                <a:xfrm>
                  <a:off x="9635915" y="2164726"/>
                  <a:ext cx="391192" cy="370147"/>
                  <a:chOff x="9764868" y="2950173"/>
                  <a:chExt cx="522517" cy="494407"/>
                </a:xfrm>
              </p:grpSpPr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0C1746F2-5E7C-81F8-32D7-9BF2C0E012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764868" y="2950173"/>
                    <a:ext cx="522517" cy="494407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144" name="Graphique 1143" descr="Écran">
                    <a:extLst>
                      <a:ext uri="{FF2B5EF4-FFF2-40B4-BE49-F238E27FC236}">
                        <a16:creationId xmlns:a16="http://schemas.microsoft.com/office/drawing/2014/main" id="{F8C04450-696C-5501-64B2-06921D272D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03240" y="3035667"/>
                    <a:ext cx="266587" cy="26658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A9CFE9F3-F9D9-0806-18C5-8CC13AF475A8}"/>
                  </a:ext>
                </a:extLst>
              </p:cNvPr>
              <p:cNvGrpSpPr/>
              <p:nvPr/>
            </p:nvGrpSpPr>
            <p:grpSpPr>
              <a:xfrm>
                <a:off x="8468416" y="1052683"/>
                <a:ext cx="454696" cy="430234"/>
                <a:chOff x="8468416" y="1052683"/>
                <a:chExt cx="454696" cy="430234"/>
              </a:xfrm>
            </p:grpSpPr>
            <p:cxnSp>
              <p:nvCxnSpPr>
                <p:cNvPr id="1145" name="Connecteur droit 1144">
                  <a:extLst>
                    <a:ext uri="{FF2B5EF4-FFF2-40B4-BE49-F238E27FC236}">
                      <a16:creationId xmlns:a16="http://schemas.microsoft.com/office/drawing/2014/main" id="{284309AB-3F8B-99DA-43A7-CE9209C7BD07}"/>
                    </a:ext>
                  </a:extLst>
                </p:cNvPr>
                <p:cNvCxnSpPr>
                  <a:cxnSpLocks/>
                  <a:endCxn id="56" idx="5"/>
                </p:cNvCxnSpPr>
                <p:nvPr/>
              </p:nvCxnSpPr>
              <p:spPr>
                <a:xfrm flipH="1" flipV="1">
                  <a:off x="8856523" y="1419911"/>
                  <a:ext cx="62409" cy="63006"/>
                </a:xfrm>
                <a:prstGeom prst="line">
                  <a:avLst/>
                </a:prstGeom>
                <a:solidFill>
                  <a:srgbClr val="67D0FF"/>
                </a:solidFill>
                <a:ln w="76200">
                  <a:solidFill>
                    <a:srgbClr val="67D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F13B2C94-D62B-9803-5953-823B79D2FF1B}"/>
                    </a:ext>
                  </a:extLst>
                </p:cNvPr>
                <p:cNvGrpSpPr/>
                <p:nvPr/>
              </p:nvGrpSpPr>
              <p:grpSpPr>
                <a:xfrm>
                  <a:off x="8468416" y="1052683"/>
                  <a:ext cx="454696" cy="430234"/>
                  <a:chOff x="8839878" y="887987"/>
                  <a:chExt cx="454696" cy="430234"/>
                </a:xfrm>
              </p:grpSpPr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A211826A-250D-7AB4-A0D5-9D0D673DA9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39878" y="887987"/>
                    <a:ext cx="454696" cy="430234"/>
                  </a:xfrm>
                  <a:prstGeom prst="ellipse">
                    <a:avLst/>
                  </a:prstGeom>
                  <a:solidFill>
                    <a:srgbClr val="67D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 anchorCtr="1"/>
                  <a:lstStyle/>
                  <a:p>
                    <a:pPr algn="ctr"/>
                    <a:endParaRPr lang="fr-FR" sz="600" dirty="0"/>
                  </a:p>
                </p:txBody>
              </p:sp>
              <p:pic>
                <p:nvPicPr>
                  <p:cNvPr id="1030" name="Graphique 1029" descr="Papier">
                    <a:extLst>
                      <a:ext uri="{FF2B5EF4-FFF2-40B4-BE49-F238E27FC236}">
                        <a16:creationId xmlns:a16="http://schemas.microsoft.com/office/drawing/2014/main" id="{7BEDFB8B-9BF9-5704-D38B-466C6B6192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41965" y="952542"/>
                    <a:ext cx="266889" cy="26688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3" name="!!Labo pharma">
            <a:extLst>
              <a:ext uri="{FF2B5EF4-FFF2-40B4-BE49-F238E27FC236}">
                <a16:creationId xmlns:a16="http://schemas.microsoft.com/office/drawing/2014/main" id="{836C1018-9F80-3E9C-05D3-E5F2B80BEE11}"/>
              </a:ext>
            </a:extLst>
          </p:cNvPr>
          <p:cNvGrpSpPr/>
          <p:nvPr/>
        </p:nvGrpSpPr>
        <p:grpSpPr>
          <a:xfrm>
            <a:off x="3354193" y="3795211"/>
            <a:ext cx="1226144" cy="1269481"/>
            <a:chOff x="3354193" y="3795211"/>
            <a:chExt cx="1226144" cy="126948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8E5C1F4-9B7A-72D1-0119-75D3CE297C8E}"/>
                </a:ext>
              </a:extLst>
            </p:cNvPr>
            <p:cNvGrpSpPr/>
            <p:nvPr/>
          </p:nvGrpSpPr>
          <p:grpSpPr>
            <a:xfrm>
              <a:off x="3612882" y="4616408"/>
              <a:ext cx="373902" cy="448284"/>
              <a:chOff x="3612882" y="4616408"/>
              <a:chExt cx="373902" cy="448284"/>
            </a:xfrm>
          </p:grpSpPr>
          <p:grpSp>
            <p:nvGrpSpPr>
              <p:cNvPr id="1375" name="Groupe 1374">
                <a:extLst>
                  <a:ext uri="{FF2B5EF4-FFF2-40B4-BE49-F238E27FC236}">
                    <a16:creationId xmlns:a16="http://schemas.microsoft.com/office/drawing/2014/main" id="{8F392651-1D84-BA86-222D-C9F6ECC6227D}"/>
                  </a:ext>
                </a:extLst>
              </p:cNvPr>
              <p:cNvGrpSpPr/>
              <p:nvPr/>
            </p:nvGrpSpPr>
            <p:grpSpPr>
              <a:xfrm>
                <a:off x="3612882" y="4710905"/>
                <a:ext cx="373902" cy="353787"/>
                <a:chOff x="3741836" y="5496352"/>
                <a:chExt cx="373902" cy="353787"/>
              </a:xfrm>
            </p:grpSpPr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501A4AA-F1AA-98BE-D827-E245EB7FB9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1836" y="5496352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2" name="Graphique 1031" descr="Papier">
                  <a:extLst>
                    <a:ext uri="{FF2B5EF4-FFF2-40B4-BE49-F238E27FC236}">
                      <a16:creationId xmlns:a16="http://schemas.microsoft.com/office/drawing/2014/main" id="{D77C8C9E-5003-87D3-5CE7-6A0492363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366" y="5548992"/>
                  <a:ext cx="266889" cy="266889"/>
                </a:xfrm>
                <a:prstGeom prst="rect">
                  <a:avLst/>
                </a:prstGeom>
              </p:spPr>
            </p:pic>
          </p:grpSp>
          <p:cxnSp>
            <p:nvCxnSpPr>
              <p:cNvPr id="1048" name="Connecteur droit 1047">
                <a:extLst>
                  <a:ext uri="{FF2B5EF4-FFF2-40B4-BE49-F238E27FC236}">
                    <a16:creationId xmlns:a16="http://schemas.microsoft.com/office/drawing/2014/main" id="{8A6CEBF0-A8D6-8722-2C42-4937E6F96A71}"/>
                  </a:ext>
                </a:extLst>
              </p:cNvPr>
              <p:cNvCxnSpPr>
                <a:cxnSpLocks/>
                <a:stCxn id="23" idx="4"/>
                <a:endCxn id="39" idx="0"/>
              </p:cNvCxnSpPr>
              <p:nvPr/>
            </p:nvCxnSpPr>
            <p:spPr>
              <a:xfrm>
                <a:off x="3788138" y="4616408"/>
                <a:ext cx="11695" cy="94497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309509B-E0B7-75E1-0F0F-57AE78F4E94D}"/>
                </a:ext>
              </a:extLst>
            </p:cNvPr>
            <p:cNvGrpSpPr/>
            <p:nvPr/>
          </p:nvGrpSpPr>
          <p:grpSpPr>
            <a:xfrm>
              <a:off x="4130960" y="4461102"/>
              <a:ext cx="449377" cy="426434"/>
              <a:chOff x="4130960" y="4461102"/>
              <a:chExt cx="449377" cy="426434"/>
            </a:xfrm>
          </p:grpSpPr>
          <p:grpSp>
            <p:nvGrpSpPr>
              <p:cNvPr id="1374" name="Groupe 1373">
                <a:extLst>
                  <a:ext uri="{FF2B5EF4-FFF2-40B4-BE49-F238E27FC236}">
                    <a16:creationId xmlns:a16="http://schemas.microsoft.com/office/drawing/2014/main" id="{C3107F5C-E9E9-D56F-0C99-12C1CA142A73}"/>
                  </a:ext>
                </a:extLst>
              </p:cNvPr>
              <p:cNvGrpSpPr/>
              <p:nvPr/>
            </p:nvGrpSpPr>
            <p:grpSpPr>
              <a:xfrm>
                <a:off x="4206435" y="4533749"/>
                <a:ext cx="373902" cy="353787"/>
                <a:chOff x="4335389" y="5319196"/>
                <a:chExt cx="373902" cy="353787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0854695-2818-EB81-50E0-20EEB2990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5389" y="5319196"/>
                  <a:ext cx="373902" cy="35378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038" name="Graphique 1037" descr="Médecine">
                  <a:extLst>
                    <a:ext uri="{FF2B5EF4-FFF2-40B4-BE49-F238E27FC236}">
                      <a16:creationId xmlns:a16="http://schemas.microsoft.com/office/drawing/2014/main" id="{FEE5C828-330E-DBBB-14A5-FE97F5F5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9159" y="5373214"/>
                  <a:ext cx="248014" cy="248014"/>
                </a:xfrm>
                <a:prstGeom prst="rect">
                  <a:avLst/>
                </a:prstGeom>
              </p:spPr>
            </p:pic>
          </p:grpSp>
          <p:cxnSp>
            <p:nvCxnSpPr>
              <p:cNvPr id="1051" name="Connecteur droit 1050">
                <a:extLst>
                  <a:ext uri="{FF2B5EF4-FFF2-40B4-BE49-F238E27FC236}">
                    <a16:creationId xmlns:a16="http://schemas.microsoft.com/office/drawing/2014/main" id="{EC21C7FE-DD22-2C15-EDC7-4A6C70C65D21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4130960" y="4461102"/>
                <a:ext cx="130232" cy="124458"/>
              </a:xfrm>
              <a:prstGeom prst="line">
                <a:avLst/>
              </a:prstGeom>
              <a:ln w="76200">
                <a:solidFill>
                  <a:srgbClr val="77D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Labo pharma">
              <a:extLst>
                <a:ext uri="{FF2B5EF4-FFF2-40B4-BE49-F238E27FC236}">
                  <a16:creationId xmlns:a16="http://schemas.microsoft.com/office/drawing/2014/main" id="{4B8DC013-6256-14C3-437F-5405C7438C2F}"/>
                </a:ext>
              </a:extLst>
            </p:cNvPr>
            <p:cNvGrpSpPr/>
            <p:nvPr/>
          </p:nvGrpSpPr>
          <p:grpSpPr>
            <a:xfrm>
              <a:off x="3354193" y="3795211"/>
              <a:ext cx="867890" cy="841443"/>
              <a:chOff x="3354193" y="3795211"/>
              <a:chExt cx="867890" cy="841443"/>
            </a:xfrm>
          </p:grpSpPr>
          <p:grpSp>
            <p:nvGrpSpPr>
              <p:cNvPr id="48" name="cerrcle">
                <a:extLst>
                  <a:ext uri="{FF2B5EF4-FFF2-40B4-BE49-F238E27FC236}">
                    <a16:creationId xmlns:a16="http://schemas.microsoft.com/office/drawing/2014/main" id="{9BCF5436-54B8-57AD-FDAD-4B5318E5B49D}"/>
                  </a:ext>
                </a:extLst>
              </p:cNvPr>
              <p:cNvGrpSpPr/>
              <p:nvPr/>
            </p:nvGrpSpPr>
            <p:grpSpPr>
              <a:xfrm>
                <a:off x="3354193" y="3795211"/>
                <a:ext cx="867890" cy="841443"/>
                <a:chOff x="3354193" y="3795211"/>
                <a:chExt cx="867890" cy="841443"/>
              </a:xfrm>
            </p:grpSpPr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D4766C1-1B07-A6F0-1351-FBD5D34279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54193" y="3795211"/>
                  <a:ext cx="867890" cy="821197"/>
                </a:xfrm>
                <a:prstGeom prst="ellipse">
                  <a:avLst/>
                </a:prstGeom>
                <a:solidFill>
                  <a:srgbClr val="77D1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26ABEA9-DE18-761E-0C96-5A4E01F4923B}"/>
                    </a:ext>
                  </a:extLst>
                </p:cNvPr>
                <p:cNvSpPr/>
                <p:nvPr/>
              </p:nvSpPr>
              <p:spPr>
                <a:xfrm>
                  <a:off x="3443055" y="3871081"/>
                  <a:ext cx="716438" cy="76557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0864446"/>
                    </a:avLst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rgbClr val="002060"/>
                      </a:solidFill>
                    </a:rPr>
                    <a:t>Laboratoire pharmaceutique</a:t>
                  </a:r>
                </a:p>
              </p:txBody>
            </p:sp>
          </p:grpSp>
          <p:pic>
            <p:nvPicPr>
              <p:cNvPr id="161" name="Graphique 160" descr="Usine">
                <a:extLst>
                  <a:ext uri="{FF2B5EF4-FFF2-40B4-BE49-F238E27FC236}">
                    <a16:creationId xmlns:a16="http://schemas.microsoft.com/office/drawing/2014/main" id="{02734FDB-3FA3-0F95-C164-F375D14A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flipH="1">
                <a:off x="3767773" y="4168030"/>
                <a:ext cx="313363" cy="313363"/>
              </a:xfrm>
              <a:prstGeom prst="rect">
                <a:avLst/>
              </a:prstGeom>
            </p:spPr>
          </p:pic>
          <p:pic>
            <p:nvPicPr>
              <p:cNvPr id="164" name="Graphique 163" descr="Bécher">
                <a:extLst>
                  <a:ext uri="{FF2B5EF4-FFF2-40B4-BE49-F238E27FC236}">
                    <a16:creationId xmlns:a16="http://schemas.microsoft.com/office/drawing/2014/main" id="{53ECAE52-3BD1-D199-B358-1CEFA5F2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3515513" y="4226140"/>
                <a:ext cx="226754" cy="226754"/>
              </a:xfrm>
              <a:prstGeom prst="rect">
                <a:avLst/>
              </a:prstGeom>
            </p:spPr>
          </p:pic>
        </p:grpSp>
      </p:grpSp>
      <p:grpSp>
        <p:nvGrpSpPr>
          <p:cNvPr id="178" name="Flux gestion" hidden="1">
            <a:extLst>
              <a:ext uri="{FF2B5EF4-FFF2-40B4-BE49-F238E27FC236}">
                <a16:creationId xmlns:a16="http://schemas.microsoft.com/office/drawing/2014/main" id="{E3804234-692F-ABD4-9BA3-3ABEE67C9304}"/>
              </a:ext>
            </a:extLst>
          </p:cNvPr>
          <p:cNvGrpSpPr/>
          <p:nvPr/>
        </p:nvGrpSpPr>
        <p:grpSpPr>
          <a:xfrm>
            <a:off x="1890981" y="752273"/>
            <a:ext cx="7032605" cy="3100787"/>
            <a:chOff x="1890981" y="752273"/>
            <a:chExt cx="7032605" cy="3100787"/>
          </a:xfrm>
        </p:grpSpPr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1890981" y="367702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CEAEEDEB-3408-678C-747E-59FA8389B7E6}"/>
                </a:ext>
              </a:extLst>
            </p:cNvPr>
            <p:cNvGrpSpPr/>
            <p:nvPr/>
          </p:nvGrpSpPr>
          <p:grpSpPr>
            <a:xfrm>
              <a:off x="8747547" y="752273"/>
              <a:ext cx="176039" cy="317341"/>
              <a:chOff x="8747547" y="752273"/>
              <a:chExt cx="176039" cy="317341"/>
            </a:xfrm>
          </p:grpSpPr>
          <p:cxnSp>
            <p:nvCxnSpPr>
              <p:cNvPr id="1284" name="Connecteur droit avec flèche 1283">
                <a:extLst>
                  <a:ext uri="{FF2B5EF4-FFF2-40B4-BE49-F238E27FC236}">
                    <a16:creationId xmlns:a16="http://schemas.microsoft.com/office/drawing/2014/main" id="{5C7D514A-2A5B-A524-940A-73A64738CDAE}"/>
                  </a:ext>
                </a:extLst>
              </p:cNvPr>
              <p:cNvCxnSpPr>
                <a:cxnSpLocks/>
                <a:stCxn id="1027" idx="2"/>
              </p:cNvCxnSpPr>
              <p:nvPr/>
            </p:nvCxnSpPr>
            <p:spPr>
              <a:xfrm flipH="1">
                <a:off x="8835567" y="752273"/>
                <a:ext cx="12105" cy="31734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2" name="Ellipse 1671">
                <a:extLst>
                  <a:ext uri="{FF2B5EF4-FFF2-40B4-BE49-F238E27FC236}">
                    <a16:creationId xmlns:a16="http://schemas.microsoft.com/office/drawing/2014/main" id="{8AAE756C-5849-499E-E189-D3C73F02FFD5}"/>
                  </a:ext>
                </a:extLst>
              </p:cNvPr>
              <p:cNvSpPr/>
              <p:nvPr/>
            </p:nvSpPr>
            <p:spPr>
              <a:xfrm>
                <a:off x="8747547" y="77368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G</a:t>
                </a:r>
              </a:p>
            </p:txBody>
          </p:sp>
        </p:grp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551316" y="27213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</p:grpSp>
      <p:grpSp>
        <p:nvGrpSpPr>
          <p:cNvPr id="170" name="Flux financier" hidden="1">
            <a:extLst>
              <a:ext uri="{FF2B5EF4-FFF2-40B4-BE49-F238E27FC236}">
                <a16:creationId xmlns:a16="http://schemas.microsoft.com/office/drawing/2014/main" id="{58DB268D-41D2-D36C-1E4D-6955A3AB88C5}"/>
              </a:ext>
            </a:extLst>
          </p:cNvPr>
          <p:cNvGrpSpPr/>
          <p:nvPr/>
        </p:nvGrpSpPr>
        <p:grpSpPr>
          <a:xfrm>
            <a:off x="1446110" y="243074"/>
            <a:ext cx="7864162" cy="4370010"/>
            <a:chOff x="1446110" y="243074"/>
            <a:chExt cx="7864162" cy="4370010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17A25B9-250B-B41F-81B9-458511CAB892}"/>
                </a:ext>
              </a:extLst>
            </p:cNvPr>
            <p:cNvGrpSpPr/>
            <p:nvPr/>
          </p:nvGrpSpPr>
          <p:grpSpPr>
            <a:xfrm>
              <a:off x="7291035" y="2954088"/>
              <a:ext cx="1716160" cy="1365737"/>
              <a:chOff x="7291035" y="2954088"/>
              <a:chExt cx="1716160" cy="1365737"/>
            </a:xfrm>
          </p:grpSpPr>
          <p:grpSp>
            <p:nvGrpSpPr>
              <p:cNvPr id="134" name="Groupe 133">
                <a:extLst>
                  <a:ext uri="{FF2B5EF4-FFF2-40B4-BE49-F238E27FC236}">
                    <a16:creationId xmlns:a16="http://schemas.microsoft.com/office/drawing/2014/main" id="{2FE50CB2-7D6A-3937-0420-358A287BA937}"/>
                  </a:ext>
                </a:extLst>
              </p:cNvPr>
              <p:cNvGrpSpPr/>
              <p:nvPr/>
            </p:nvGrpSpPr>
            <p:grpSpPr>
              <a:xfrm>
                <a:off x="7291035" y="2954088"/>
                <a:ext cx="1716160" cy="1365737"/>
                <a:chOff x="7291035" y="2954088"/>
                <a:chExt cx="1716160" cy="1365737"/>
              </a:xfrm>
            </p:grpSpPr>
            <p:cxnSp>
              <p:nvCxnSpPr>
                <p:cNvPr id="1239" name="Connecteur droit avec flèche 1238">
                  <a:extLst>
                    <a:ext uri="{FF2B5EF4-FFF2-40B4-BE49-F238E27FC236}">
                      <a16:creationId xmlns:a16="http://schemas.microsoft.com/office/drawing/2014/main" id="{FDAFA681-0642-4E97-A2E4-52EE51FD0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91035" y="3978337"/>
                  <a:ext cx="91210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Connecteur droit avec flèche 1241">
                  <a:extLst>
                    <a:ext uri="{FF2B5EF4-FFF2-40B4-BE49-F238E27FC236}">
                      <a16:creationId xmlns:a16="http://schemas.microsoft.com/office/drawing/2014/main" id="{6C0BBD87-A339-77A0-CBC5-348F6F88D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9325" y="3978337"/>
                  <a:ext cx="807870" cy="34148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5" name="Connecteur droit avec flèche 1244">
                  <a:extLst>
                    <a:ext uri="{FF2B5EF4-FFF2-40B4-BE49-F238E27FC236}">
                      <a16:creationId xmlns:a16="http://schemas.microsoft.com/office/drawing/2014/main" id="{2AF6E587-D822-7BBF-F70A-231BFABCDD96}"/>
                    </a:ext>
                  </a:extLst>
                </p:cNvPr>
                <p:cNvCxnSpPr>
                  <a:cxnSpLocks/>
                  <a:stCxn id="1043" idx="2"/>
                </p:cNvCxnSpPr>
                <p:nvPr/>
              </p:nvCxnSpPr>
              <p:spPr>
                <a:xfrm>
                  <a:off x="8203170" y="2954088"/>
                  <a:ext cx="0" cy="10306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7" name="Ellipse 1476">
                <a:extLst>
                  <a:ext uri="{FF2B5EF4-FFF2-40B4-BE49-F238E27FC236}">
                    <a16:creationId xmlns:a16="http://schemas.microsoft.com/office/drawing/2014/main" id="{776AA790-BCAE-649B-376F-EC7FA9B5779F}"/>
                  </a:ext>
                </a:extLst>
              </p:cNvPr>
              <p:cNvSpPr/>
              <p:nvPr/>
            </p:nvSpPr>
            <p:spPr>
              <a:xfrm>
                <a:off x="8115673" y="329764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3BB6D455-316B-193E-17F2-D900BCC01360}"/>
                </a:ext>
              </a:extLst>
            </p:cNvPr>
            <p:cNvGrpSpPr/>
            <p:nvPr/>
          </p:nvGrpSpPr>
          <p:grpSpPr>
            <a:xfrm>
              <a:off x="1710800" y="4416725"/>
              <a:ext cx="386636" cy="196359"/>
              <a:chOff x="1710800" y="4416725"/>
              <a:chExt cx="386636" cy="196359"/>
            </a:xfrm>
          </p:grpSpPr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FF75C012-316E-B409-1C17-A8DBEDFB3A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0800" y="4416725"/>
                <a:ext cx="386636" cy="16442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0" name="Ellipse 1479">
                <a:extLst>
                  <a:ext uri="{FF2B5EF4-FFF2-40B4-BE49-F238E27FC236}">
                    <a16:creationId xmlns:a16="http://schemas.microsoft.com/office/drawing/2014/main" id="{08396CB0-D7AE-3174-1E63-781211275DB2}"/>
                  </a:ext>
                </a:extLst>
              </p:cNvPr>
              <p:cNvSpPr/>
              <p:nvPr/>
            </p:nvSpPr>
            <p:spPr>
              <a:xfrm>
                <a:off x="1813306" y="443704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BB18931B-FE4F-2C0D-F659-28862C739788}"/>
                </a:ext>
              </a:extLst>
            </p:cNvPr>
            <p:cNvGrpSpPr/>
            <p:nvPr/>
          </p:nvGrpSpPr>
          <p:grpSpPr>
            <a:xfrm>
              <a:off x="2563580" y="2270869"/>
              <a:ext cx="176039" cy="1346366"/>
              <a:chOff x="2563580" y="2270869"/>
              <a:chExt cx="176039" cy="1346366"/>
            </a:xfrm>
          </p:grpSpPr>
          <p:cxnSp>
            <p:nvCxnSpPr>
              <p:cNvPr id="1089" name="Connecteur droit avec flèche 1088">
                <a:extLst>
                  <a:ext uri="{FF2B5EF4-FFF2-40B4-BE49-F238E27FC236}">
                    <a16:creationId xmlns:a16="http://schemas.microsoft.com/office/drawing/2014/main" id="{6CF4B0DA-3D4A-1ECA-37F9-3EC69B956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3230" y="2270869"/>
                <a:ext cx="10886" cy="134636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2" name="Ellipse 1521">
                <a:extLst>
                  <a:ext uri="{FF2B5EF4-FFF2-40B4-BE49-F238E27FC236}">
                    <a16:creationId xmlns:a16="http://schemas.microsoft.com/office/drawing/2014/main" id="{149B3EBC-B567-AA8A-ECE7-D5603577D1D4}"/>
                  </a:ext>
                </a:extLst>
              </p:cNvPr>
              <p:cNvSpPr/>
              <p:nvPr/>
            </p:nvSpPr>
            <p:spPr>
              <a:xfrm>
                <a:off x="2563580" y="301269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686B6284-3A0D-AC7D-5BAF-FE1F4FD33586}"/>
                </a:ext>
              </a:extLst>
            </p:cNvPr>
            <p:cNvGrpSpPr/>
            <p:nvPr/>
          </p:nvGrpSpPr>
          <p:grpSpPr>
            <a:xfrm>
              <a:off x="2822134" y="243074"/>
              <a:ext cx="6476400" cy="1179198"/>
              <a:chOff x="2822134" y="243074"/>
              <a:chExt cx="6476400" cy="1179198"/>
            </a:xfrm>
          </p:grpSpPr>
          <p:grpSp>
            <p:nvGrpSpPr>
              <p:cNvPr id="128" name="Groupe 127">
                <a:extLst>
                  <a:ext uri="{FF2B5EF4-FFF2-40B4-BE49-F238E27FC236}">
                    <a16:creationId xmlns:a16="http://schemas.microsoft.com/office/drawing/2014/main" id="{0B61B360-6A0E-83D3-37A8-720E0DDC9403}"/>
                  </a:ext>
                </a:extLst>
              </p:cNvPr>
              <p:cNvGrpSpPr/>
              <p:nvPr/>
            </p:nvGrpSpPr>
            <p:grpSpPr>
              <a:xfrm>
                <a:off x="2822134" y="243074"/>
                <a:ext cx="6476400" cy="1179198"/>
                <a:chOff x="2822134" y="243074"/>
                <a:chExt cx="6476400" cy="1179198"/>
              </a:xfrm>
            </p:grpSpPr>
            <p:cxnSp>
              <p:nvCxnSpPr>
                <p:cNvPr id="1182" name="Connecteur droit avec flèche 1181">
                  <a:extLst>
                    <a:ext uri="{FF2B5EF4-FFF2-40B4-BE49-F238E27FC236}">
                      <a16:creationId xmlns:a16="http://schemas.microsoft.com/office/drawing/2014/main" id="{84984C58-3008-ED1A-E5E0-CE9971280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94918" y="243677"/>
                  <a:ext cx="3616" cy="100331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6" name="Connecteur droit avec flèche 1595">
                  <a:extLst>
                    <a:ext uri="{FF2B5EF4-FFF2-40B4-BE49-F238E27FC236}">
                      <a16:creationId xmlns:a16="http://schemas.microsoft.com/office/drawing/2014/main" id="{6489A169-F97D-0EC4-6635-B2948A0A84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2134" y="243074"/>
                  <a:ext cx="977940" cy="117919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Connecteur droit avec flèche 1599">
                  <a:extLst>
                    <a:ext uri="{FF2B5EF4-FFF2-40B4-BE49-F238E27FC236}">
                      <a16:creationId xmlns:a16="http://schemas.microsoft.com/office/drawing/2014/main" id="{108CF3D6-0DD7-EEAA-7756-87AA133B0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1767" y="246306"/>
                  <a:ext cx="5493151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9" name="Ellipse 1478">
                <a:extLst>
                  <a:ext uri="{FF2B5EF4-FFF2-40B4-BE49-F238E27FC236}">
                    <a16:creationId xmlns:a16="http://schemas.microsoft.com/office/drawing/2014/main" id="{E96342FF-799F-F626-3F1E-0A80D661BFEB}"/>
                  </a:ext>
                </a:extLst>
              </p:cNvPr>
              <p:cNvSpPr/>
              <p:nvPr/>
            </p:nvSpPr>
            <p:spPr>
              <a:xfrm>
                <a:off x="3068979" y="90018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1505BD9E-470B-B133-E780-8EAEA11C3155}"/>
                </a:ext>
              </a:extLst>
            </p:cNvPr>
            <p:cNvGrpSpPr/>
            <p:nvPr/>
          </p:nvGrpSpPr>
          <p:grpSpPr>
            <a:xfrm>
              <a:off x="8579509" y="2288754"/>
              <a:ext cx="730763" cy="845864"/>
              <a:chOff x="8579509" y="2288754"/>
              <a:chExt cx="730763" cy="845864"/>
            </a:xfrm>
          </p:grpSpPr>
          <p:grpSp>
            <p:nvGrpSpPr>
              <p:cNvPr id="131" name="Groupe 130">
                <a:extLst>
                  <a:ext uri="{FF2B5EF4-FFF2-40B4-BE49-F238E27FC236}">
                    <a16:creationId xmlns:a16="http://schemas.microsoft.com/office/drawing/2014/main" id="{95BEF540-A380-9988-0AF2-FDE8B7F87FD7}"/>
                  </a:ext>
                </a:extLst>
              </p:cNvPr>
              <p:cNvGrpSpPr/>
              <p:nvPr/>
            </p:nvGrpSpPr>
            <p:grpSpPr>
              <a:xfrm>
                <a:off x="8579509" y="2288754"/>
                <a:ext cx="730763" cy="845864"/>
                <a:chOff x="8579509" y="2288754"/>
                <a:chExt cx="730763" cy="845864"/>
              </a:xfrm>
            </p:grpSpPr>
            <p:cxnSp>
              <p:nvCxnSpPr>
                <p:cNvPr id="1216" name="Connecteur droit avec flèche 1215">
                  <a:extLst>
                    <a:ext uri="{FF2B5EF4-FFF2-40B4-BE49-F238E27FC236}">
                      <a16:creationId xmlns:a16="http://schemas.microsoft.com/office/drawing/2014/main" id="{ECF77E7C-4B8A-1E7A-FA32-11BA2D3AE720}"/>
                    </a:ext>
                  </a:extLst>
                </p:cNvPr>
                <p:cNvCxnSpPr>
                  <a:cxnSpLocks/>
                  <a:stCxn id="6" idx="0"/>
                </p:cNvCxnSpPr>
                <p:nvPr/>
              </p:nvCxnSpPr>
              <p:spPr>
                <a:xfrm flipH="1" flipV="1">
                  <a:off x="9298534" y="2288754"/>
                  <a:ext cx="7679" cy="84586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9" name="Connecteur droit avec flèche 1218">
                  <a:extLst>
                    <a:ext uri="{FF2B5EF4-FFF2-40B4-BE49-F238E27FC236}">
                      <a16:creationId xmlns:a16="http://schemas.microsoft.com/office/drawing/2014/main" id="{2156D965-1FEE-D26A-A3A3-C44882FB8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09" y="2789351"/>
                  <a:ext cx="730763" cy="647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7" name="Ellipse 1676">
                <a:extLst>
                  <a:ext uri="{FF2B5EF4-FFF2-40B4-BE49-F238E27FC236}">
                    <a16:creationId xmlns:a16="http://schemas.microsoft.com/office/drawing/2014/main" id="{EAB2D696-2D1E-7441-9803-562E7572BE41}"/>
                  </a:ext>
                </a:extLst>
              </p:cNvPr>
              <p:cNvSpPr/>
              <p:nvPr/>
            </p:nvSpPr>
            <p:spPr>
              <a:xfrm>
                <a:off x="8983866" y="270686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4B948692-0B84-50AC-01DF-DBE28798DF17}"/>
                </a:ext>
              </a:extLst>
            </p:cNvPr>
            <p:cNvGrpSpPr/>
            <p:nvPr/>
          </p:nvGrpSpPr>
          <p:grpSpPr>
            <a:xfrm>
              <a:off x="2998745" y="1061035"/>
              <a:ext cx="1812261" cy="506301"/>
              <a:chOff x="2998745" y="1061035"/>
              <a:chExt cx="1812261" cy="506301"/>
            </a:xfrm>
          </p:grpSpPr>
          <p:grpSp>
            <p:nvGrpSpPr>
              <p:cNvPr id="136" name="Groupe 135">
                <a:extLst>
                  <a:ext uri="{FF2B5EF4-FFF2-40B4-BE49-F238E27FC236}">
                    <a16:creationId xmlns:a16="http://schemas.microsoft.com/office/drawing/2014/main" id="{E0E3604A-586F-792B-506C-5AEC86A82D51}"/>
                  </a:ext>
                </a:extLst>
              </p:cNvPr>
              <p:cNvGrpSpPr/>
              <p:nvPr/>
            </p:nvGrpSpPr>
            <p:grpSpPr>
              <a:xfrm>
                <a:off x="2998745" y="1061035"/>
                <a:ext cx="1812261" cy="506301"/>
                <a:chOff x="2998745" y="1061035"/>
                <a:chExt cx="1812261" cy="506301"/>
              </a:xfrm>
            </p:grpSpPr>
            <p:cxnSp>
              <p:nvCxnSpPr>
                <p:cNvPr id="1173" name="Connecteur droit avec flèche 1172">
                  <a:extLst>
                    <a:ext uri="{FF2B5EF4-FFF2-40B4-BE49-F238E27FC236}">
                      <a16:creationId xmlns:a16="http://schemas.microsoft.com/office/drawing/2014/main" id="{E41EE21A-F1F2-CB45-4B30-00CFDD06E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98745" y="1061342"/>
                  <a:ext cx="807958" cy="50599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Connecteur droit avec flèche 1607">
                  <a:extLst>
                    <a:ext uri="{FF2B5EF4-FFF2-40B4-BE49-F238E27FC236}">
                      <a16:creationId xmlns:a16="http://schemas.microsoft.com/office/drawing/2014/main" id="{55F24DA7-E186-EB95-D638-CB736367A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601" y="1061035"/>
                  <a:ext cx="998405" cy="61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8" name="Ellipse 1477">
                <a:extLst>
                  <a:ext uri="{FF2B5EF4-FFF2-40B4-BE49-F238E27FC236}">
                    <a16:creationId xmlns:a16="http://schemas.microsoft.com/office/drawing/2014/main" id="{2D8D9135-DBB4-762E-D8E1-8DCCDE285642}"/>
                  </a:ext>
                </a:extLst>
              </p:cNvPr>
              <p:cNvSpPr/>
              <p:nvPr/>
            </p:nvSpPr>
            <p:spPr>
              <a:xfrm>
                <a:off x="3280294" y="123452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796C82BC-AD8C-8E34-A55D-4ACF7FAFCDF2}"/>
                </a:ext>
              </a:extLst>
            </p:cNvPr>
            <p:cNvGrpSpPr/>
            <p:nvPr/>
          </p:nvGrpSpPr>
          <p:grpSpPr>
            <a:xfrm>
              <a:off x="1446110" y="2400817"/>
              <a:ext cx="772672" cy="1379200"/>
              <a:chOff x="1446110" y="2400817"/>
              <a:chExt cx="772672" cy="1379200"/>
            </a:xfrm>
          </p:grpSpPr>
          <p:cxnSp>
            <p:nvCxnSpPr>
              <p:cNvPr id="116" name="Connecteur droit avec flèche 115">
                <a:extLst>
                  <a:ext uri="{FF2B5EF4-FFF2-40B4-BE49-F238E27FC236}">
                    <a16:creationId xmlns:a16="http://schemas.microsoft.com/office/drawing/2014/main" id="{66964BFD-E48F-54D9-8A5D-113CD3A8DA21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>
                <a:off x="1446110" y="2400817"/>
                <a:ext cx="772672" cy="13792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5" name="Ellipse 1524">
                <a:extLst>
                  <a:ext uri="{FF2B5EF4-FFF2-40B4-BE49-F238E27FC236}">
                    <a16:creationId xmlns:a16="http://schemas.microsoft.com/office/drawing/2014/main" id="{1B51854F-8B9D-3639-7611-DB34162EE935}"/>
                  </a:ext>
                </a:extLst>
              </p:cNvPr>
              <p:cNvSpPr/>
              <p:nvPr/>
            </p:nvSpPr>
            <p:spPr>
              <a:xfrm>
                <a:off x="1610591" y="2771207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€</a:t>
                </a:r>
              </a:p>
            </p:txBody>
          </p:sp>
        </p:grpSp>
      </p:grpSp>
      <p:grpSp>
        <p:nvGrpSpPr>
          <p:cNvPr id="3" name="Légende Flux" hidden="1">
            <a:extLst>
              <a:ext uri="{FF2B5EF4-FFF2-40B4-BE49-F238E27FC236}">
                <a16:creationId xmlns:a16="http://schemas.microsoft.com/office/drawing/2014/main" id="{64FD779C-C3D6-B7C2-E069-A90B861233DC}"/>
              </a:ext>
            </a:extLst>
          </p:cNvPr>
          <p:cNvGrpSpPr/>
          <p:nvPr/>
        </p:nvGrpSpPr>
        <p:grpSpPr>
          <a:xfrm>
            <a:off x="6382247" y="5414032"/>
            <a:ext cx="1597593" cy="1064535"/>
            <a:chOff x="6382247" y="5414032"/>
            <a:chExt cx="1597593" cy="1064535"/>
          </a:xfrm>
        </p:grpSpPr>
        <p:grpSp>
          <p:nvGrpSpPr>
            <p:cNvPr id="1734" name="Groupe 1733">
              <a:extLst>
                <a:ext uri="{FF2B5EF4-FFF2-40B4-BE49-F238E27FC236}">
                  <a16:creationId xmlns:a16="http://schemas.microsoft.com/office/drawing/2014/main" id="{50A1D335-69EB-E77F-3086-D9CC0AD5393F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1715" name="Groupe 1714">
                <a:extLst>
                  <a:ext uri="{FF2B5EF4-FFF2-40B4-BE49-F238E27FC236}">
                    <a16:creationId xmlns:a16="http://schemas.microsoft.com/office/drawing/2014/main" id="{43090D63-9673-D47B-9B1B-004C100AA777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1693" name="Ellipse 1692">
                  <a:extLst>
                    <a:ext uri="{FF2B5EF4-FFF2-40B4-BE49-F238E27FC236}">
                      <a16:creationId xmlns:a16="http://schemas.microsoft.com/office/drawing/2014/main" id="{9B308FBA-2264-B555-1CFA-D8E22BC9C93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BFD8E634-A5A2-4F21-206D-8D4AF3CE750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1716" name="Groupe 1715">
                <a:extLst>
                  <a:ext uri="{FF2B5EF4-FFF2-40B4-BE49-F238E27FC236}">
                    <a16:creationId xmlns:a16="http://schemas.microsoft.com/office/drawing/2014/main" id="{6B33F252-4037-2911-6022-4DFC25E6B4DD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1717" name="Ellipse 1716">
                  <a:extLst>
                    <a:ext uri="{FF2B5EF4-FFF2-40B4-BE49-F238E27FC236}">
                      <a16:creationId xmlns:a16="http://schemas.microsoft.com/office/drawing/2014/main" id="{DA569855-7536-2867-EBBA-519F24E6C3DE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25961D43-4828-DC52-FC94-DB930862773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1719" name="Groupe 1718">
                <a:extLst>
                  <a:ext uri="{FF2B5EF4-FFF2-40B4-BE49-F238E27FC236}">
                    <a16:creationId xmlns:a16="http://schemas.microsoft.com/office/drawing/2014/main" id="{42181DA6-7194-41B2-F997-BED748CD476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0" name="Ellipse 1719">
                  <a:extLst>
                    <a:ext uri="{FF2B5EF4-FFF2-40B4-BE49-F238E27FC236}">
                      <a16:creationId xmlns:a16="http://schemas.microsoft.com/office/drawing/2014/main" id="{5AEBAAE9-FB4C-7921-A779-3E8F615F0951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38B0F28E-323A-D99A-B90C-4B424244C35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1722" name="Groupe 1721">
                <a:extLst>
                  <a:ext uri="{FF2B5EF4-FFF2-40B4-BE49-F238E27FC236}">
                    <a16:creationId xmlns:a16="http://schemas.microsoft.com/office/drawing/2014/main" id="{7DAF258B-2D86-6380-3C30-E2BC3F01E00F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3" name="Ellipse 1722">
                  <a:extLst>
                    <a:ext uri="{FF2B5EF4-FFF2-40B4-BE49-F238E27FC236}">
                      <a16:creationId xmlns:a16="http://schemas.microsoft.com/office/drawing/2014/main" id="{1020FE9C-F255-4324-E8FC-D5B2186A9D63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1724" name="Rectangle 1723">
                  <a:extLst>
                    <a:ext uri="{FF2B5EF4-FFF2-40B4-BE49-F238E27FC236}">
                      <a16:creationId xmlns:a16="http://schemas.microsoft.com/office/drawing/2014/main" id="{9C0E7EF3-F058-0955-96C0-BD5C0077FAE3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1725" name="Groupe 1724">
                <a:extLst>
                  <a:ext uri="{FF2B5EF4-FFF2-40B4-BE49-F238E27FC236}">
                    <a16:creationId xmlns:a16="http://schemas.microsoft.com/office/drawing/2014/main" id="{27CBF04C-A11A-63EE-0787-EC0192FC77A6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6" name="Ellipse 1725">
                  <a:extLst>
                    <a:ext uri="{FF2B5EF4-FFF2-40B4-BE49-F238E27FC236}">
                      <a16:creationId xmlns:a16="http://schemas.microsoft.com/office/drawing/2014/main" id="{B9032987-3C1F-CFAB-57BC-6A02B5DDAA7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CC343B79-8594-DF92-C703-96C7E1AD2337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1728" name="Groupe 1727">
                <a:extLst>
                  <a:ext uri="{FF2B5EF4-FFF2-40B4-BE49-F238E27FC236}">
                    <a16:creationId xmlns:a16="http://schemas.microsoft.com/office/drawing/2014/main" id="{A514F01E-BEBA-83A6-E9DC-A66599FB2411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1729" name="Ellipse 1728">
                  <a:extLst>
                    <a:ext uri="{FF2B5EF4-FFF2-40B4-BE49-F238E27FC236}">
                      <a16:creationId xmlns:a16="http://schemas.microsoft.com/office/drawing/2014/main" id="{938B7D69-801E-24C9-2F97-6E571BD8D0C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1730" name="Rectangle 1729">
                  <a:extLst>
                    <a:ext uri="{FF2B5EF4-FFF2-40B4-BE49-F238E27FC236}">
                      <a16:creationId xmlns:a16="http://schemas.microsoft.com/office/drawing/2014/main" id="{4434EF97-D20D-EE02-4DE3-2290992790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1731" name="Groupe 1730">
                <a:extLst>
                  <a:ext uri="{FF2B5EF4-FFF2-40B4-BE49-F238E27FC236}">
                    <a16:creationId xmlns:a16="http://schemas.microsoft.com/office/drawing/2014/main" id="{D064743E-DF65-2995-A752-29A2220A1668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1732" name="Ellipse 1731">
                  <a:extLst>
                    <a:ext uri="{FF2B5EF4-FFF2-40B4-BE49-F238E27FC236}">
                      <a16:creationId xmlns:a16="http://schemas.microsoft.com/office/drawing/2014/main" id="{3B122406-DDA6-1213-F52C-F009A4B962B6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1733" name="Rectangle 1732">
                  <a:extLst>
                    <a:ext uri="{FF2B5EF4-FFF2-40B4-BE49-F238E27FC236}">
                      <a16:creationId xmlns:a16="http://schemas.microsoft.com/office/drawing/2014/main" id="{C33DA745-4DD3-A5C1-EEC7-40E66C950C46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FD5141-8C73-B96A-011B-5840FD62B8C4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grpSp>
        <p:nvGrpSpPr>
          <p:cNvPr id="149" name="Flux data" hidden="1">
            <a:extLst>
              <a:ext uri="{FF2B5EF4-FFF2-40B4-BE49-F238E27FC236}">
                <a16:creationId xmlns:a16="http://schemas.microsoft.com/office/drawing/2014/main" id="{00393274-CE18-63D9-20DC-7E4F56C8CD8D}"/>
              </a:ext>
            </a:extLst>
          </p:cNvPr>
          <p:cNvGrpSpPr/>
          <p:nvPr/>
        </p:nvGrpSpPr>
        <p:grpSpPr>
          <a:xfrm>
            <a:off x="1509282" y="960755"/>
            <a:ext cx="7537942" cy="3888166"/>
            <a:chOff x="1509282" y="960755"/>
            <a:chExt cx="7537942" cy="3888166"/>
          </a:xfrm>
        </p:grpSpPr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6013F7D4-04C2-ACB2-6882-600B55DCDF0A}"/>
                </a:ext>
              </a:extLst>
            </p:cNvPr>
            <p:cNvGrpSpPr/>
            <p:nvPr/>
          </p:nvGrpSpPr>
          <p:grpSpPr>
            <a:xfrm>
              <a:off x="8445304" y="1704614"/>
              <a:ext cx="356909" cy="176039"/>
              <a:chOff x="8445304" y="1704614"/>
              <a:chExt cx="356909" cy="176039"/>
            </a:xfrm>
          </p:grpSpPr>
          <p:cxnSp>
            <p:nvCxnSpPr>
              <p:cNvPr id="1391" name="Connecteur droit avec flèche 1390">
                <a:extLst>
                  <a:ext uri="{FF2B5EF4-FFF2-40B4-BE49-F238E27FC236}">
                    <a16:creationId xmlns:a16="http://schemas.microsoft.com/office/drawing/2014/main" id="{91BA9F4B-693F-3FE3-FA3D-955C22FA5DE1}"/>
                  </a:ext>
                </a:extLst>
              </p:cNvPr>
              <p:cNvCxnSpPr>
                <a:cxnSpLocks/>
                <a:stCxn id="5" idx="2"/>
                <a:endCxn id="42" idx="6"/>
              </p:cNvCxnSpPr>
              <p:nvPr/>
            </p:nvCxnSpPr>
            <p:spPr>
              <a:xfrm flipH="1">
                <a:off x="8445304" y="1797741"/>
                <a:ext cx="35690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8" name="Ellipse 1677">
                <a:extLst>
                  <a:ext uri="{FF2B5EF4-FFF2-40B4-BE49-F238E27FC236}">
                    <a16:creationId xmlns:a16="http://schemas.microsoft.com/office/drawing/2014/main" id="{E5492755-2015-7E89-DDE8-102EFA4D9A5C}"/>
                  </a:ext>
                </a:extLst>
              </p:cNvPr>
              <p:cNvSpPr/>
              <p:nvPr/>
            </p:nvSpPr>
            <p:spPr>
              <a:xfrm>
                <a:off x="8557722" y="170461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</a:p>
            </p:txBody>
          </p:sp>
        </p:grpSp>
        <p:grpSp>
          <p:nvGrpSpPr>
            <p:cNvPr id="148" name="Flux d">
              <a:extLst>
                <a:ext uri="{FF2B5EF4-FFF2-40B4-BE49-F238E27FC236}">
                  <a16:creationId xmlns:a16="http://schemas.microsoft.com/office/drawing/2014/main" id="{1D534CCE-B69D-A6CF-F217-5309F6CF0FDF}"/>
                </a:ext>
              </a:extLst>
            </p:cNvPr>
            <p:cNvGrpSpPr/>
            <p:nvPr/>
          </p:nvGrpSpPr>
          <p:grpSpPr>
            <a:xfrm>
              <a:off x="1509282" y="960755"/>
              <a:ext cx="7537942" cy="3888166"/>
              <a:chOff x="1509282" y="960755"/>
              <a:chExt cx="7537942" cy="3888166"/>
            </a:xfrm>
          </p:grpSpPr>
          <p:grpSp>
            <p:nvGrpSpPr>
              <p:cNvPr id="147" name="Groupe 146">
                <a:extLst>
                  <a:ext uri="{FF2B5EF4-FFF2-40B4-BE49-F238E27FC236}">
                    <a16:creationId xmlns:a16="http://schemas.microsoft.com/office/drawing/2014/main" id="{8A90C8A4-2BA0-FD66-7FD1-021E837F04C3}"/>
                  </a:ext>
                </a:extLst>
              </p:cNvPr>
              <p:cNvGrpSpPr/>
              <p:nvPr/>
            </p:nvGrpSpPr>
            <p:grpSpPr>
              <a:xfrm>
                <a:off x="4499313" y="1940815"/>
                <a:ext cx="489184" cy="309199"/>
                <a:chOff x="4499313" y="1940815"/>
                <a:chExt cx="489184" cy="309199"/>
              </a:xfrm>
            </p:grpSpPr>
            <p:cxnSp>
              <p:nvCxnSpPr>
                <p:cNvPr id="1188" name="Connecteur droit avec flèche 1187">
                  <a:extLst>
                    <a:ext uri="{FF2B5EF4-FFF2-40B4-BE49-F238E27FC236}">
                      <a16:creationId xmlns:a16="http://schemas.microsoft.com/office/drawing/2014/main" id="{652F231D-DDD1-9158-92A4-AA66D3C2020C}"/>
                    </a:ext>
                  </a:extLst>
                </p:cNvPr>
                <p:cNvCxnSpPr>
                  <a:cxnSpLocks/>
                  <a:stCxn id="37" idx="5"/>
                  <a:endCxn id="29" idx="1"/>
                </p:cNvCxnSpPr>
                <p:nvPr/>
              </p:nvCxnSpPr>
              <p:spPr>
                <a:xfrm>
                  <a:off x="4499313" y="1940815"/>
                  <a:ext cx="489184" cy="30919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Ellipse 1534">
                  <a:extLst>
                    <a:ext uri="{FF2B5EF4-FFF2-40B4-BE49-F238E27FC236}">
                      <a16:creationId xmlns:a16="http://schemas.microsoft.com/office/drawing/2014/main" id="{9BD62973-9D35-685F-9417-A5DC52E33B5A}"/>
                    </a:ext>
                  </a:extLst>
                </p:cNvPr>
                <p:cNvSpPr/>
                <p:nvPr/>
              </p:nvSpPr>
              <p:spPr>
                <a:xfrm>
                  <a:off x="4618493" y="198298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3" name="Groupe 142">
                <a:extLst>
                  <a:ext uri="{FF2B5EF4-FFF2-40B4-BE49-F238E27FC236}">
                    <a16:creationId xmlns:a16="http://schemas.microsoft.com/office/drawing/2014/main" id="{F9CA9B72-A5CF-7756-F30A-63A8DE0E883C}"/>
                  </a:ext>
                </a:extLst>
              </p:cNvPr>
              <p:cNvGrpSpPr/>
              <p:nvPr/>
            </p:nvGrpSpPr>
            <p:grpSpPr>
              <a:xfrm>
                <a:off x="5345407" y="2362079"/>
                <a:ext cx="920459" cy="549099"/>
                <a:chOff x="5345407" y="2362079"/>
                <a:chExt cx="920459" cy="549099"/>
              </a:xfrm>
            </p:grpSpPr>
            <p:grpSp>
              <p:nvGrpSpPr>
                <p:cNvPr id="142" name="Groupe 141">
                  <a:extLst>
                    <a:ext uri="{FF2B5EF4-FFF2-40B4-BE49-F238E27FC236}">
                      <a16:creationId xmlns:a16="http://schemas.microsoft.com/office/drawing/2014/main" id="{8D1FFED6-21C6-FDB0-7C01-58D782EC2283}"/>
                    </a:ext>
                  </a:extLst>
                </p:cNvPr>
                <p:cNvGrpSpPr/>
                <p:nvPr/>
              </p:nvGrpSpPr>
              <p:grpSpPr>
                <a:xfrm>
                  <a:off x="5345407" y="2362079"/>
                  <a:ext cx="920459" cy="549099"/>
                  <a:chOff x="5345407" y="2362079"/>
                  <a:chExt cx="920459" cy="549099"/>
                </a:xfrm>
              </p:grpSpPr>
              <p:cxnSp>
                <p:nvCxnSpPr>
                  <p:cNvPr id="1297" name="Connecteur droit avec flèche 1296">
                    <a:extLst>
                      <a:ext uri="{FF2B5EF4-FFF2-40B4-BE49-F238E27FC236}">
                        <a16:creationId xmlns:a16="http://schemas.microsoft.com/office/drawing/2014/main" id="{46EDE6AF-31C1-0BAF-98B4-16F4FF63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05573" y="2803798"/>
                    <a:ext cx="560293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Connecteur droit avec flèche 1299">
                    <a:extLst>
                      <a:ext uri="{FF2B5EF4-FFF2-40B4-BE49-F238E27FC236}">
                        <a16:creationId xmlns:a16="http://schemas.microsoft.com/office/drawing/2014/main" id="{6A1B1F05-1F59-2CF2-5363-F30ACBA070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5407" y="2529684"/>
                    <a:ext cx="357378" cy="2722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Connecteur droit avec flèche 1302">
                    <a:extLst>
                      <a:ext uri="{FF2B5EF4-FFF2-40B4-BE49-F238E27FC236}">
                        <a16:creationId xmlns:a16="http://schemas.microsoft.com/office/drawing/2014/main" id="{E7066714-4A7F-26AD-5C62-3FFC425F0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88776" y="2803798"/>
                    <a:ext cx="302278" cy="10738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6" name="Connecteur droit avec flèche 1305">
                    <a:extLst>
                      <a:ext uri="{FF2B5EF4-FFF2-40B4-BE49-F238E27FC236}">
                        <a16:creationId xmlns:a16="http://schemas.microsoft.com/office/drawing/2014/main" id="{D5AADAC9-E420-350C-5FB3-4E20406A89AE}"/>
                      </a:ext>
                    </a:extLst>
                  </p:cNvPr>
                  <p:cNvCxnSpPr>
                    <a:cxnSpLocks/>
                    <a:endCxn id="28" idx="4"/>
                  </p:cNvCxnSpPr>
                  <p:nvPr/>
                </p:nvCxnSpPr>
                <p:spPr>
                  <a:xfrm flipV="1">
                    <a:off x="5954109" y="2362079"/>
                    <a:ext cx="5391" cy="44276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5" name="Ellipse 1584">
                  <a:extLst>
                    <a:ext uri="{FF2B5EF4-FFF2-40B4-BE49-F238E27FC236}">
                      <a16:creationId xmlns:a16="http://schemas.microsoft.com/office/drawing/2014/main" id="{DA547634-E4D3-40B1-2300-EDC60B54D64C}"/>
                    </a:ext>
                  </a:extLst>
                </p:cNvPr>
                <p:cNvSpPr/>
                <p:nvPr/>
              </p:nvSpPr>
              <p:spPr>
                <a:xfrm>
                  <a:off x="5885028" y="2715778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48BA1779-DCD9-B6F9-74CC-98C236784A77}"/>
                  </a:ext>
                </a:extLst>
              </p:cNvPr>
              <p:cNvGrpSpPr/>
              <p:nvPr/>
            </p:nvGrpSpPr>
            <p:grpSpPr>
              <a:xfrm>
                <a:off x="1817650" y="960755"/>
                <a:ext cx="373646" cy="466781"/>
                <a:chOff x="1817650" y="960755"/>
                <a:chExt cx="373646" cy="466781"/>
              </a:xfrm>
            </p:grpSpPr>
            <p:cxnSp>
              <p:nvCxnSpPr>
                <p:cNvPr id="1077" name="Connecteur droit avec flèche 1076">
                  <a:extLst>
                    <a:ext uri="{FF2B5EF4-FFF2-40B4-BE49-F238E27FC236}">
                      <a16:creationId xmlns:a16="http://schemas.microsoft.com/office/drawing/2014/main" id="{1C2419E3-8A1D-FDE1-C9BC-7D73813868CC}"/>
                    </a:ext>
                  </a:extLst>
                </p:cNvPr>
                <p:cNvCxnSpPr>
                  <a:cxnSpLocks/>
                  <a:stCxn id="79" idx="2"/>
                </p:cNvCxnSpPr>
                <p:nvPr/>
              </p:nvCxnSpPr>
              <p:spPr>
                <a:xfrm>
                  <a:off x="1817650" y="960755"/>
                  <a:ext cx="373646" cy="466781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Ellipse 1531">
                  <a:extLst>
                    <a:ext uri="{FF2B5EF4-FFF2-40B4-BE49-F238E27FC236}">
                      <a16:creationId xmlns:a16="http://schemas.microsoft.com/office/drawing/2014/main" id="{00DD702A-1709-1AE9-BEB3-9E3A212C3983}"/>
                    </a:ext>
                  </a:extLst>
                </p:cNvPr>
                <p:cNvSpPr/>
                <p:nvPr/>
              </p:nvSpPr>
              <p:spPr>
                <a:xfrm>
                  <a:off x="1918211" y="107095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64D384C2-0DE0-52B4-FAAA-2584270B6781}"/>
                  </a:ext>
                </a:extLst>
              </p:cNvPr>
              <p:cNvGrpSpPr/>
              <p:nvPr/>
            </p:nvGrpSpPr>
            <p:grpSpPr>
              <a:xfrm>
                <a:off x="1509282" y="1574330"/>
                <a:ext cx="500375" cy="176039"/>
                <a:chOff x="1509282" y="1574330"/>
                <a:chExt cx="500375" cy="176039"/>
              </a:xfrm>
            </p:grpSpPr>
            <p:cxnSp>
              <p:nvCxnSpPr>
                <p:cNvPr id="1074" name="Connecteur droit avec flèche 1073">
                  <a:extLst>
                    <a:ext uri="{FF2B5EF4-FFF2-40B4-BE49-F238E27FC236}">
                      <a16:creationId xmlns:a16="http://schemas.microsoft.com/office/drawing/2014/main" id="{7D0AEC94-F61F-9A92-45EC-66796E48CB24}"/>
                    </a:ext>
                  </a:extLst>
                </p:cNvPr>
                <p:cNvCxnSpPr>
                  <a:cxnSpLocks/>
                  <a:stCxn id="81" idx="3"/>
                </p:cNvCxnSpPr>
                <p:nvPr/>
              </p:nvCxnSpPr>
              <p:spPr>
                <a:xfrm>
                  <a:off x="1509282" y="1654380"/>
                  <a:ext cx="500375" cy="1965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3" name="Ellipse 1532">
                  <a:extLst>
                    <a:ext uri="{FF2B5EF4-FFF2-40B4-BE49-F238E27FC236}">
                      <a16:creationId xmlns:a16="http://schemas.microsoft.com/office/drawing/2014/main" id="{34941E57-F29C-2574-D142-5D1BEAB1E26D}"/>
                    </a:ext>
                  </a:extLst>
                </p:cNvPr>
                <p:cNvSpPr/>
                <p:nvPr/>
              </p:nvSpPr>
              <p:spPr>
                <a:xfrm>
                  <a:off x="1631417" y="1574330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5B6A2F63-5458-3F6B-D99F-FF81F85BAB70}"/>
                  </a:ext>
                </a:extLst>
              </p:cNvPr>
              <p:cNvGrpSpPr/>
              <p:nvPr/>
            </p:nvGrpSpPr>
            <p:grpSpPr>
              <a:xfrm>
                <a:off x="3380399" y="2628511"/>
                <a:ext cx="569095" cy="462221"/>
                <a:chOff x="3380399" y="2628511"/>
                <a:chExt cx="569095" cy="462221"/>
              </a:xfrm>
            </p:grpSpPr>
            <p:grpSp>
              <p:nvGrpSpPr>
                <p:cNvPr id="76" name="Groupe 75">
                  <a:extLst>
                    <a:ext uri="{FF2B5EF4-FFF2-40B4-BE49-F238E27FC236}">
                      <a16:creationId xmlns:a16="http://schemas.microsoft.com/office/drawing/2014/main" id="{6C5069C0-30BB-B665-E43A-313599D91197}"/>
                    </a:ext>
                  </a:extLst>
                </p:cNvPr>
                <p:cNvGrpSpPr/>
                <p:nvPr/>
              </p:nvGrpSpPr>
              <p:grpSpPr>
                <a:xfrm>
                  <a:off x="3380399" y="2628511"/>
                  <a:ext cx="569095" cy="462221"/>
                  <a:chOff x="3380399" y="2628511"/>
                  <a:chExt cx="569095" cy="462221"/>
                </a:xfrm>
              </p:grpSpPr>
              <p:cxnSp>
                <p:nvCxnSpPr>
                  <p:cNvPr id="1132" name="Connecteur droit avec flèche 1131">
                    <a:extLst>
                      <a:ext uri="{FF2B5EF4-FFF2-40B4-BE49-F238E27FC236}">
                        <a16:creationId xmlns:a16="http://schemas.microsoft.com/office/drawing/2014/main" id="{BA6BD807-AD6C-6C58-A806-7602DB62E1C9}"/>
                      </a:ext>
                    </a:extLst>
                  </p:cNvPr>
                  <p:cNvCxnSpPr>
                    <a:cxnSpLocks/>
                    <a:endCxn id="25" idx="3"/>
                  </p:cNvCxnSpPr>
                  <p:nvPr/>
                </p:nvCxnSpPr>
                <p:spPr>
                  <a:xfrm flipV="1">
                    <a:off x="3790198" y="2628511"/>
                    <a:ext cx="159296" cy="12220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Connecteur droit avec flèche 1134">
                    <a:extLst>
                      <a:ext uri="{FF2B5EF4-FFF2-40B4-BE49-F238E27FC236}">
                        <a16:creationId xmlns:a16="http://schemas.microsoft.com/office/drawing/2014/main" id="{46CE6556-A118-B843-5DFB-4B94613A4803}"/>
                      </a:ext>
                    </a:extLst>
                  </p:cNvPr>
                  <p:cNvCxnSpPr>
                    <a:cxnSpLocks/>
                    <a:endCxn id="1382" idx="0"/>
                  </p:cNvCxnSpPr>
                  <p:nvPr/>
                </p:nvCxnSpPr>
                <p:spPr>
                  <a:xfrm>
                    <a:off x="3795015" y="2769340"/>
                    <a:ext cx="14669" cy="321392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Connecteur droit avec flèche 1137">
                    <a:extLst>
                      <a:ext uri="{FF2B5EF4-FFF2-40B4-BE49-F238E27FC236}">
                        <a16:creationId xmlns:a16="http://schemas.microsoft.com/office/drawing/2014/main" id="{AA3B1ACB-4C50-EDAE-DD62-94F7AC46B606}"/>
                      </a:ext>
                    </a:extLst>
                  </p:cNvPr>
                  <p:cNvCxnSpPr>
                    <a:cxnSpLocks/>
                    <a:endCxn id="165" idx="3"/>
                  </p:cNvCxnSpPr>
                  <p:nvPr/>
                </p:nvCxnSpPr>
                <p:spPr>
                  <a:xfrm flipH="1">
                    <a:off x="3380399" y="2768593"/>
                    <a:ext cx="419434" cy="450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2" name="Ellipse 1541">
                  <a:extLst>
                    <a:ext uri="{FF2B5EF4-FFF2-40B4-BE49-F238E27FC236}">
                      <a16:creationId xmlns:a16="http://schemas.microsoft.com/office/drawing/2014/main" id="{05974B82-7A2E-1806-8689-F0AA78B4C617}"/>
                    </a:ext>
                  </a:extLst>
                </p:cNvPr>
                <p:cNvSpPr/>
                <p:nvPr/>
              </p:nvSpPr>
              <p:spPr>
                <a:xfrm>
                  <a:off x="3698185" y="2694252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CEF170C4-195D-EDE2-5E4B-8B9F27C70A92}"/>
                  </a:ext>
                </a:extLst>
              </p:cNvPr>
              <p:cNvGrpSpPr/>
              <p:nvPr/>
            </p:nvGrpSpPr>
            <p:grpSpPr>
              <a:xfrm>
                <a:off x="2861641" y="2904347"/>
                <a:ext cx="745795" cy="875449"/>
                <a:chOff x="2861641" y="2904347"/>
                <a:chExt cx="745795" cy="875449"/>
              </a:xfrm>
            </p:grpSpPr>
            <p:grpSp>
              <p:nvGrpSpPr>
                <p:cNvPr id="66" name="Groupe 65">
                  <a:extLst>
                    <a:ext uri="{FF2B5EF4-FFF2-40B4-BE49-F238E27FC236}">
                      <a16:creationId xmlns:a16="http://schemas.microsoft.com/office/drawing/2014/main" id="{3A5EF6CD-B9A8-3A10-972D-167B59982DCA}"/>
                    </a:ext>
                  </a:extLst>
                </p:cNvPr>
                <p:cNvGrpSpPr/>
                <p:nvPr/>
              </p:nvGrpSpPr>
              <p:grpSpPr>
                <a:xfrm>
                  <a:off x="2861641" y="2904347"/>
                  <a:ext cx="745795" cy="875449"/>
                  <a:chOff x="2861641" y="2904347"/>
                  <a:chExt cx="745795" cy="875449"/>
                </a:xfrm>
              </p:grpSpPr>
              <p:cxnSp>
                <p:nvCxnSpPr>
                  <p:cNvPr id="1110" name="Connecteur droit avec flèche 1109">
                    <a:extLst>
                      <a:ext uri="{FF2B5EF4-FFF2-40B4-BE49-F238E27FC236}">
                        <a16:creationId xmlns:a16="http://schemas.microsoft.com/office/drawing/2014/main" id="{FDF18672-EED3-72D8-E007-CEE0DA915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61641" y="3203100"/>
                    <a:ext cx="307045" cy="408225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4" name="Connecteur droit avec flèche 1113">
                    <a:extLst>
                      <a:ext uri="{FF2B5EF4-FFF2-40B4-BE49-F238E27FC236}">
                        <a16:creationId xmlns:a16="http://schemas.microsoft.com/office/drawing/2014/main" id="{03E4BACD-6C18-50A9-E298-9BB12919BCF3}"/>
                      </a:ext>
                    </a:extLst>
                  </p:cNvPr>
                  <p:cNvCxnSpPr>
                    <a:cxnSpLocks/>
                    <a:endCxn id="165" idx="2"/>
                  </p:cNvCxnSpPr>
                  <p:nvPr/>
                </p:nvCxnSpPr>
                <p:spPr>
                  <a:xfrm flipV="1">
                    <a:off x="3161146" y="2904347"/>
                    <a:ext cx="2576" cy="30497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7" name="Connecteur droit avec flèche 1116">
                    <a:extLst>
                      <a:ext uri="{FF2B5EF4-FFF2-40B4-BE49-F238E27FC236}">
                        <a16:creationId xmlns:a16="http://schemas.microsoft.com/office/drawing/2014/main" id="{A5BBF033-B5C2-0A3F-FB0B-913E4FD6C1A6}"/>
                      </a:ext>
                    </a:extLst>
                  </p:cNvPr>
                  <p:cNvCxnSpPr>
                    <a:cxnSpLocks/>
                    <a:stCxn id="1543" idx="2"/>
                    <a:endCxn id="1382" idx="1"/>
                  </p:cNvCxnSpPr>
                  <p:nvPr/>
                </p:nvCxnSpPr>
                <p:spPr>
                  <a:xfrm>
                    <a:off x="3088780" y="3208326"/>
                    <a:ext cx="504226" cy="13653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0" name="Connecteur droit avec flèche 1119">
                    <a:extLst>
                      <a:ext uri="{FF2B5EF4-FFF2-40B4-BE49-F238E27FC236}">
                        <a16:creationId xmlns:a16="http://schemas.microsoft.com/office/drawing/2014/main" id="{3E261E7D-9A21-9824-053E-480988D2BC9B}"/>
                      </a:ext>
                    </a:extLst>
                  </p:cNvPr>
                  <p:cNvCxnSpPr>
                    <a:cxnSpLocks/>
                    <a:stCxn id="1543" idx="5"/>
                  </p:cNvCxnSpPr>
                  <p:nvPr/>
                </p:nvCxnSpPr>
                <p:spPr>
                  <a:xfrm>
                    <a:off x="3239039" y="3270565"/>
                    <a:ext cx="368397" cy="50923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3" name="Ellipse 1542">
                  <a:extLst>
                    <a:ext uri="{FF2B5EF4-FFF2-40B4-BE49-F238E27FC236}">
                      <a16:creationId xmlns:a16="http://schemas.microsoft.com/office/drawing/2014/main" id="{4721BDC7-0354-3E0D-E5F9-143C742A724C}"/>
                    </a:ext>
                  </a:extLst>
                </p:cNvPr>
                <p:cNvSpPr/>
                <p:nvPr/>
              </p:nvSpPr>
              <p:spPr>
                <a:xfrm>
                  <a:off x="3088780" y="3120306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55EC5F2C-4EB6-1B5B-DD91-E72EAD0C1353}"/>
                  </a:ext>
                </a:extLst>
              </p:cNvPr>
              <p:cNvGrpSpPr/>
              <p:nvPr/>
            </p:nvGrpSpPr>
            <p:grpSpPr>
              <a:xfrm>
                <a:off x="2928770" y="4489297"/>
                <a:ext cx="238734" cy="359624"/>
                <a:chOff x="2928770" y="4489297"/>
                <a:chExt cx="238734" cy="359624"/>
              </a:xfrm>
            </p:grpSpPr>
            <p:cxnSp>
              <p:nvCxnSpPr>
                <p:cNvPr id="1101" name="Connecteur droit avec flèche 1100">
                  <a:extLst>
                    <a:ext uri="{FF2B5EF4-FFF2-40B4-BE49-F238E27FC236}">
                      <a16:creationId xmlns:a16="http://schemas.microsoft.com/office/drawing/2014/main" id="{B452F5F8-157C-CA56-70DB-297E9A82809B}"/>
                    </a:ext>
                  </a:extLst>
                </p:cNvPr>
                <p:cNvCxnSpPr>
                  <a:cxnSpLocks/>
                  <a:stCxn id="95" idx="0"/>
                  <a:endCxn id="168" idx="5"/>
                </p:cNvCxnSpPr>
                <p:nvPr/>
              </p:nvCxnSpPr>
              <p:spPr>
                <a:xfrm flipH="1" flipV="1">
                  <a:off x="2928770" y="4489297"/>
                  <a:ext cx="238734" cy="35962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6" name="Ellipse 1575">
                  <a:extLst>
                    <a:ext uri="{FF2B5EF4-FFF2-40B4-BE49-F238E27FC236}">
                      <a16:creationId xmlns:a16="http://schemas.microsoft.com/office/drawing/2014/main" id="{EDEB64E9-63C1-19F3-81DE-6804F48DFC45}"/>
                    </a:ext>
                  </a:extLst>
                </p:cNvPr>
                <p:cNvSpPr/>
                <p:nvPr/>
              </p:nvSpPr>
              <p:spPr>
                <a:xfrm>
                  <a:off x="2947853" y="458776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9BE5A9E7-20EF-66EB-B634-35DE5F5FA3D4}"/>
                  </a:ext>
                </a:extLst>
              </p:cNvPr>
              <p:cNvGrpSpPr/>
              <p:nvPr/>
            </p:nvGrpSpPr>
            <p:grpSpPr>
              <a:xfrm>
                <a:off x="6469795" y="1341427"/>
                <a:ext cx="1750928" cy="243815"/>
                <a:chOff x="6469795" y="1341427"/>
                <a:chExt cx="1750928" cy="243815"/>
              </a:xfrm>
            </p:grpSpPr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1078C6BB-E235-1D82-C062-7C99604BA4DB}"/>
                    </a:ext>
                  </a:extLst>
                </p:cNvPr>
                <p:cNvGrpSpPr/>
                <p:nvPr/>
              </p:nvGrpSpPr>
              <p:grpSpPr>
                <a:xfrm>
                  <a:off x="6469795" y="1431228"/>
                  <a:ext cx="1750928" cy="154014"/>
                  <a:chOff x="6469795" y="1431228"/>
                  <a:chExt cx="1750928" cy="154014"/>
                </a:xfrm>
              </p:grpSpPr>
              <p:cxnSp>
                <p:nvCxnSpPr>
                  <p:cNvPr id="1194" name="Connecteur droit avec flèche 1193">
                    <a:extLst>
                      <a:ext uri="{FF2B5EF4-FFF2-40B4-BE49-F238E27FC236}">
                        <a16:creationId xmlns:a16="http://schemas.microsoft.com/office/drawing/2014/main" id="{D66CA153-3A88-7072-A063-7CF7E3F999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9795" y="1431228"/>
                    <a:ext cx="1750928" cy="0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Connecteur droit avec flèche 1196">
                    <a:extLst>
                      <a:ext uri="{FF2B5EF4-FFF2-40B4-BE49-F238E27FC236}">
                        <a16:creationId xmlns:a16="http://schemas.microsoft.com/office/drawing/2014/main" id="{23724430-DE6C-81AE-C0EF-934FFD677EB3}"/>
                      </a:ext>
                    </a:extLst>
                  </p:cNvPr>
                  <p:cNvCxnSpPr>
                    <a:cxnSpLocks/>
                    <a:endCxn id="42" idx="0"/>
                  </p:cNvCxnSpPr>
                  <p:nvPr/>
                </p:nvCxnSpPr>
                <p:spPr>
                  <a:xfrm>
                    <a:off x="8220723" y="1431228"/>
                    <a:ext cx="0" cy="15401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7" name="Ellipse 1586">
                  <a:extLst>
                    <a:ext uri="{FF2B5EF4-FFF2-40B4-BE49-F238E27FC236}">
                      <a16:creationId xmlns:a16="http://schemas.microsoft.com/office/drawing/2014/main" id="{22C31719-22D5-54DC-88E4-69D8FFDC7239}"/>
                    </a:ext>
                  </a:extLst>
                </p:cNvPr>
                <p:cNvSpPr/>
                <p:nvPr/>
              </p:nvSpPr>
              <p:spPr>
                <a:xfrm>
                  <a:off x="7190957" y="1341427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B0F16331-C2ED-8ADC-E3F4-2DE4DB4E0AB3}"/>
                  </a:ext>
                </a:extLst>
              </p:cNvPr>
              <p:cNvGrpSpPr/>
              <p:nvPr/>
            </p:nvGrpSpPr>
            <p:grpSpPr>
              <a:xfrm>
                <a:off x="1715933" y="3526211"/>
                <a:ext cx="412386" cy="371065"/>
                <a:chOff x="1715933" y="3526211"/>
                <a:chExt cx="412386" cy="371065"/>
              </a:xfrm>
            </p:grpSpPr>
            <p:cxnSp>
              <p:nvCxnSpPr>
                <p:cNvPr id="99" name="Connecteur droit avec flèche 98">
                  <a:extLst>
                    <a:ext uri="{FF2B5EF4-FFF2-40B4-BE49-F238E27FC236}">
                      <a16:creationId xmlns:a16="http://schemas.microsoft.com/office/drawing/2014/main" id="{191C3526-2222-5200-6AAF-C0460FDE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19837" y="3526211"/>
                  <a:ext cx="408482" cy="371065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0" name="Ellipse 1589">
                  <a:extLst>
                    <a:ext uri="{FF2B5EF4-FFF2-40B4-BE49-F238E27FC236}">
                      <a16:creationId xmlns:a16="http://schemas.microsoft.com/office/drawing/2014/main" id="{50FA6E5C-A902-7523-6148-DAEFCDAF52CA}"/>
                    </a:ext>
                  </a:extLst>
                </p:cNvPr>
                <p:cNvSpPr/>
                <p:nvPr/>
              </p:nvSpPr>
              <p:spPr>
                <a:xfrm>
                  <a:off x="1715933" y="35403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7D6A5ADE-31CE-A793-CC5A-6E60739FF5FC}"/>
                  </a:ext>
                </a:extLst>
              </p:cNvPr>
              <p:cNvGrpSpPr/>
              <p:nvPr/>
            </p:nvGrpSpPr>
            <p:grpSpPr>
              <a:xfrm>
                <a:off x="1711568" y="3879723"/>
                <a:ext cx="365904" cy="189867"/>
                <a:chOff x="1711568" y="3879723"/>
                <a:chExt cx="365904" cy="189867"/>
              </a:xfrm>
            </p:grpSpPr>
            <p:cxnSp>
              <p:nvCxnSpPr>
                <p:cNvPr id="102" name="Connecteur droit avec flèche 101">
                  <a:extLst>
                    <a:ext uri="{FF2B5EF4-FFF2-40B4-BE49-F238E27FC236}">
                      <a16:creationId xmlns:a16="http://schemas.microsoft.com/office/drawing/2014/main" id="{B4A8D874-CA28-995A-FC39-EDC64A1979AF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1711568" y="3879723"/>
                  <a:ext cx="365904" cy="14869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Ellipse 1591">
                  <a:extLst>
                    <a:ext uri="{FF2B5EF4-FFF2-40B4-BE49-F238E27FC236}">
                      <a16:creationId xmlns:a16="http://schemas.microsoft.com/office/drawing/2014/main" id="{506B0F8E-3030-D604-3724-A9DB2B7C31BC}"/>
                    </a:ext>
                  </a:extLst>
                </p:cNvPr>
                <p:cNvSpPr/>
                <p:nvPr/>
              </p:nvSpPr>
              <p:spPr>
                <a:xfrm>
                  <a:off x="1800219" y="389355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C17540A-9F14-DEE5-3A9F-FDF92152A715}"/>
                  </a:ext>
                </a:extLst>
              </p:cNvPr>
              <p:cNvGrpSpPr/>
              <p:nvPr/>
            </p:nvGrpSpPr>
            <p:grpSpPr>
              <a:xfrm>
                <a:off x="7427827" y="1543909"/>
                <a:ext cx="754881" cy="176039"/>
                <a:chOff x="7427827" y="1543909"/>
                <a:chExt cx="754881" cy="176039"/>
              </a:xfrm>
            </p:grpSpPr>
            <p:cxnSp>
              <p:nvCxnSpPr>
                <p:cNvPr id="1202" name="Connecteur droit avec flèche 1201">
                  <a:extLst>
                    <a:ext uri="{FF2B5EF4-FFF2-40B4-BE49-F238E27FC236}">
                      <a16:creationId xmlns:a16="http://schemas.microsoft.com/office/drawing/2014/main" id="{C550E1F3-710A-517C-F141-5D671606C3B9}"/>
                    </a:ext>
                  </a:extLst>
                </p:cNvPr>
                <p:cNvCxnSpPr>
                  <a:cxnSpLocks/>
                  <a:stCxn id="41" idx="7"/>
                </p:cNvCxnSpPr>
                <p:nvPr/>
              </p:nvCxnSpPr>
              <p:spPr>
                <a:xfrm>
                  <a:off x="7427827" y="1621405"/>
                  <a:ext cx="754881" cy="810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41" name="Ellipse 1640">
                  <a:extLst>
                    <a:ext uri="{FF2B5EF4-FFF2-40B4-BE49-F238E27FC236}">
                      <a16:creationId xmlns:a16="http://schemas.microsoft.com/office/drawing/2014/main" id="{D4DCEC80-AECB-2FAD-E90D-58CDA4C67564}"/>
                    </a:ext>
                  </a:extLst>
                </p:cNvPr>
                <p:cNvSpPr/>
                <p:nvPr/>
              </p:nvSpPr>
              <p:spPr>
                <a:xfrm>
                  <a:off x="7690892" y="1543909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145" name="Groupe 144">
                <a:extLst>
                  <a:ext uri="{FF2B5EF4-FFF2-40B4-BE49-F238E27FC236}">
                    <a16:creationId xmlns:a16="http://schemas.microsoft.com/office/drawing/2014/main" id="{99431149-61C0-3EBD-7DCD-F1D9B78AFE95}"/>
                  </a:ext>
                </a:extLst>
              </p:cNvPr>
              <p:cNvGrpSpPr/>
              <p:nvPr/>
            </p:nvGrpSpPr>
            <p:grpSpPr>
              <a:xfrm>
                <a:off x="6844415" y="976463"/>
                <a:ext cx="1600419" cy="238878"/>
                <a:chOff x="6844415" y="976463"/>
                <a:chExt cx="1600419" cy="238878"/>
              </a:xfrm>
            </p:grpSpPr>
            <p:grpSp>
              <p:nvGrpSpPr>
                <p:cNvPr id="144" name="Groupe 143">
                  <a:extLst>
                    <a:ext uri="{FF2B5EF4-FFF2-40B4-BE49-F238E27FC236}">
                      <a16:creationId xmlns:a16="http://schemas.microsoft.com/office/drawing/2014/main" id="{CBF3B54D-B03D-7AD9-3610-1560345CC84C}"/>
                    </a:ext>
                  </a:extLst>
                </p:cNvPr>
                <p:cNvGrpSpPr/>
                <p:nvPr/>
              </p:nvGrpSpPr>
              <p:grpSpPr>
                <a:xfrm>
                  <a:off x="6844415" y="1073963"/>
                  <a:ext cx="1600419" cy="141378"/>
                  <a:chOff x="6844415" y="1073963"/>
                  <a:chExt cx="1600419" cy="141378"/>
                </a:xfrm>
              </p:grpSpPr>
              <p:cxnSp>
                <p:nvCxnSpPr>
                  <p:cNvPr id="1191" name="Connecteur droit avec flèche 1190">
                    <a:extLst>
                      <a:ext uri="{FF2B5EF4-FFF2-40B4-BE49-F238E27FC236}">
                        <a16:creationId xmlns:a16="http://schemas.microsoft.com/office/drawing/2014/main" id="{BECCCBE9-9975-60FB-FB64-A1A5EB5BEA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4415" y="1073963"/>
                    <a:ext cx="1376308" cy="1082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6" name="Connecteur droit avec flèche 1645">
                    <a:extLst>
                      <a:ext uri="{FF2B5EF4-FFF2-40B4-BE49-F238E27FC236}">
                        <a16:creationId xmlns:a16="http://schemas.microsoft.com/office/drawing/2014/main" id="{0D64F438-7E85-677B-047B-25D07A315B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26916" y="1084084"/>
                    <a:ext cx="217918" cy="131257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6" name="Ellipse 1585">
                  <a:extLst>
                    <a:ext uri="{FF2B5EF4-FFF2-40B4-BE49-F238E27FC236}">
                      <a16:creationId xmlns:a16="http://schemas.microsoft.com/office/drawing/2014/main" id="{9E181016-E3DF-A65B-9916-6DE04982DB29}"/>
                    </a:ext>
                  </a:extLst>
                </p:cNvPr>
                <p:cNvSpPr/>
                <p:nvPr/>
              </p:nvSpPr>
              <p:spPr>
                <a:xfrm>
                  <a:off x="7202492" y="976463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F05F19D8-7D7C-AC6F-8863-0D0944E3B29E}"/>
                  </a:ext>
                </a:extLst>
              </p:cNvPr>
              <p:cNvGrpSpPr/>
              <p:nvPr/>
            </p:nvGrpSpPr>
            <p:grpSpPr>
              <a:xfrm>
                <a:off x="8406763" y="1962976"/>
                <a:ext cx="640461" cy="1135544"/>
                <a:chOff x="8406763" y="1962976"/>
                <a:chExt cx="640461" cy="1135544"/>
              </a:xfrm>
            </p:grpSpPr>
            <p:cxnSp>
              <p:nvCxnSpPr>
                <p:cNvPr id="1210" name="Connecteur droit avec flèche 1209">
                  <a:extLst>
                    <a:ext uri="{FF2B5EF4-FFF2-40B4-BE49-F238E27FC236}">
                      <a16:creationId xmlns:a16="http://schemas.microsoft.com/office/drawing/2014/main" id="{70C6EB94-C095-1D94-CB1B-F32B8F93F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06763" y="1962976"/>
                  <a:ext cx="640461" cy="11355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1" name="Ellipse 1680">
                  <a:extLst>
                    <a:ext uri="{FF2B5EF4-FFF2-40B4-BE49-F238E27FC236}">
                      <a16:creationId xmlns:a16="http://schemas.microsoft.com/office/drawing/2014/main" id="{03148DE6-25EB-337E-91D6-DB9967444A18}"/>
                    </a:ext>
                  </a:extLst>
                </p:cNvPr>
                <p:cNvSpPr/>
                <p:nvPr/>
              </p:nvSpPr>
              <p:spPr>
                <a:xfrm>
                  <a:off x="8528413" y="2221535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</p:grpSp>
        </p:grpSp>
      </p:grpSp>
      <p:grpSp>
        <p:nvGrpSpPr>
          <p:cNvPr id="1061" name="Flux influence" hidden="1">
            <a:extLst>
              <a:ext uri="{FF2B5EF4-FFF2-40B4-BE49-F238E27FC236}">
                <a16:creationId xmlns:a16="http://schemas.microsoft.com/office/drawing/2014/main" id="{F0264081-4941-0C2A-A61A-22E6BDDB862B}"/>
              </a:ext>
            </a:extLst>
          </p:cNvPr>
          <p:cNvGrpSpPr/>
          <p:nvPr/>
        </p:nvGrpSpPr>
        <p:grpSpPr>
          <a:xfrm>
            <a:off x="1501781" y="945942"/>
            <a:ext cx="1201571" cy="1785630"/>
            <a:chOff x="1501781" y="945942"/>
            <a:chExt cx="1201571" cy="1785630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31192332-F2FE-E35B-9366-20E0BA4EFE8B}"/>
                </a:ext>
              </a:extLst>
            </p:cNvPr>
            <p:cNvGrpSpPr/>
            <p:nvPr/>
          </p:nvGrpSpPr>
          <p:grpSpPr>
            <a:xfrm>
              <a:off x="1727464" y="2075086"/>
              <a:ext cx="366832" cy="176039"/>
              <a:chOff x="1727464" y="2075086"/>
              <a:chExt cx="366832" cy="176039"/>
            </a:xfrm>
          </p:grpSpPr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A5332A0B-CBC6-FD91-2533-11C600211F7D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V="1">
                <a:off x="1727464" y="2077180"/>
                <a:ext cx="366832" cy="14142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6" name="Ellipse 1525">
                <a:extLst>
                  <a:ext uri="{FF2B5EF4-FFF2-40B4-BE49-F238E27FC236}">
                    <a16:creationId xmlns:a16="http://schemas.microsoft.com/office/drawing/2014/main" id="{399B7870-6129-8256-1DD9-74567C799815}"/>
                  </a:ext>
                </a:extLst>
              </p:cNvPr>
              <p:cNvSpPr/>
              <p:nvPr/>
            </p:nvSpPr>
            <p:spPr>
              <a:xfrm>
                <a:off x="1784614" y="207508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grpSp>
          <p:nvGrpSpPr>
            <p:cNvPr id="153" name="Groupe 152">
              <a:extLst>
                <a:ext uri="{FF2B5EF4-FFF2-40B4-BE49-F238E27FC236}">
                  <a16:creationId xmlns:a16="http://schemas.microsoft.com/office/drawing/2014/main" id="{FDD5719A-841A-CD9B-8C17-FD4E750BCC46}"/>
                </a:ext>
              </a:extLst>
            </p:cNvPr>
            <p:cNvGrpSpPr/>
            <p:nvPr/>
          </p:nvGrpSpPr>
          <p:grpSpPr>
            <a:xfrm>
              <a:off x="2527313" y="945942"/>
              <a:ext cx="176039" cy="326304"/>
              <a:chOff x="2527313" y="945942"/>
              <a:chExt cx="176039" cy="326304"/>
            </a:xfrm>
          </p:grpSpPr>
          <p:cxnSp>
            <p:nvCxnSpPr>
              <p:cNvPr id="1080" name="Connecteur droit avec flèche 1079">
                <a:extLst>
                  <a:ext uri="{FF2B5EF4-FFF2-40B4-BE49-F238E27FC236}">
                    <a16:creationId xmlns:a16="http://schemas.microsoft.com/office/drawing/2014/main" id="{565AD708-D554-CD63-7412-4066B168C17F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 flipH="1">
                <a:off x="2594669" y="945942"/>
                <a:ext cx="23335" cy="32630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1" name="Ellipse 1530">
                <a:extLst>
                  <a:ext uri="{FF2B5EF4-FFF2-40B4-BE49-F238E27FC236}">
                    <a16:creationId xmlns:a16="http://schemas.microsoft.com/office/drawing/2014/main" id="{9C4216AA-310D-4F80-AE1C-89F62292D47B}"/>
                  </a:ext>
                </a:extLst>
              </p:cNvPr>
              <p:cNvSpPr/>
              <p:nvPr/>
            </p:nvSpPr>
            <p:spPr>
              <a:xfrm>
                <a:off x="2527313" y="98402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</a:p>
            </p:txBody>
          </p:sp>
        </p:grp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501781" y="2555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</p:grpSp>
      <p:grpSp>
        <p:nvGrpSpPr>
          <p:cNvPr id="177" name="Flux matériel" hidden="1">
            <a:extLst>
              <a:ext uri="{FF2B5EF4-FFF2-40B4-BE49-F238E27FC236}">
                <a16:creationId xmlns:a16="http://schemas.microsoft.com/office/drawing/2014/main" id="{4A21E243-0AB6-EB7D-3227-105570032D13}"/>
              </a:ext>
            </a:extLst>
          </p:cNvPr>
          <p:cNvGrpSpPr/>
          <p:nvPr/>
        </p:nvGrpSpPr>
        <p:grpSpPr>
          <a:xfrm>
            <a:off x="4603988" y="1755081"/>
            <a:ext cx="6204524" cy="3156848"/>
            <a:chOff x="4603988" y="1755081"/>
            <a:chExt cx="6204524" cy="3156848"/>
          </a:xfrm>
        </p:grpSpPr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61926705-E135-EED8-23F0-37453E9B05F9}"/>
                </a:ext>
              </a:extLst>
            </p:cNvPr>
            <p:cNvGrpSpPr/>
            <p:nvPr/>
          </p:nvGrpSpPr>
          <p:grpSpPr>
            <a:xfrm>
              <a:off x="4603988" y="4675864"/>
              <a:ext cx="815362" cy="176039"/>
              <a:chOff x="4603988" y="4675864"/>
              <a:chExt cx="815362" cy="176039"/>
            </a:xfrm>
          </p:grpSpPr>
          <p:cxnSp>
            <p:nvCxnSpPr>
              <p:cNvPr id="1222" name="Connecteur droit avec flèche 1221">
                <a:extLst>
                  <a:ext uri="{FF2B5EF4-FFF2-40B4-BE49-F238E27FC236}">
                    <a16:creationId xmlns:a16="http://schemas.microsoft.com/office/drawing/2014/main" id="{130209C3-4A30-F49D-E2EB-862366956570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4603988" y="4792285"/>
                <a:ext cx="815362" cy="210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1" name="Ellipse 1580">
                <a:extLst>
                  <a:ext uri="{FF2B5EF4-FFF2-40B4-BE49-F238E27FC236}">
                    <a16:creationId xmlns:a16="http://schemas.microsoft.com/office/drawing/2014/main" id="{18AA767F-30E3-86FB-B6E1-1754863EF6B2}"/>
                  </a:ext>
                </a:extLst>
              </p:cNvPr>
              <p:cNvSpPr/>
              <p:nvPr/>
            </p:nvSpPr>
            <p:spPr>
              <a:xfrm>
                <a:off x="4862113" y="4675864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66" name="Groupe 165">
              <a:extLst>
                <a:ext uri="{FF2B5EF4-FFF2-40B4-BE49-F238E27FC236}">
                  <a16:creationId xmlns:a16="http://schemas.microsoft.com/office/drawing/2014/main" id="{FA8E9D4E-E150-740D-B025-5C3CB13C3C8F}"/>
                </a:ext>
              </a:extLst>
            </p:cNvPr>
            <p:cNvGrpSpPr/>
            <p:nvPr/>
          </p:nvGrpSpPr>
          <p:grpSpPr>
            <a:xfrm>
              <a:off x="5117280" y="4194908"/>
              <a:ext cx="3889915" cy="422096"/>
              <a:chOff x="5117280" y="4194908"/>
              <a:chExt cx="3889915" cy="42209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847B79BC-90E7-6F8E-88B7-47BBF01E69B3}"/>
                  </a:ext>
                </a:extLst>
              </p:cNvPr>
              <p:cNvGrpSpPr/>
              <p:nvPr/>
            </p:nvGrpSpPr>
            <p:grpSpPr>
              <a:xfrm>
                <a:off x="5117280" y="4194908"/>
                <a:ext cx="3889915" cy="422096"/>
                <a:chOff x="5117280" y="4194908"/>
                <a:chExt cx="3889915" cy="422096"/>
              </a:xfrm>
            </p:grpSpPr>
            <p:cxnSp>
              <p:nvCxnSpPr>
                <p:cNvPr id="1248" name="Connecteur droit avec flèche 1247">
                  <a:extLst>
                    <a:ext uri="{FF2B5EF4-FFF2-40B4-BE49-F238E27FC236}">
                      <a16:creationId xmlns:a16="http://schemas.microsoft.com/office/drawing/2014/main" id="{E9B82595-79AF-C3A2-D804-B8A3BE29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4433500"/>
                  <a:ext cx="3889915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e 159">
                  <a:extLst>
                    <a:ext uri="{FF2B5EF4-FFF2-40B4-BE49-F238E27FC236}">
                      <a16:creationId xmlns:a16="http://schemas.microsoft.com/office/drawing/2014/main" id="{03D73096-E56F-DDC9-24EA-3A3260F07181}"/>
                    </a:ext>
                  </a:extLst>
                </p:cNvPr>
                <p:cNvGrpSpPr/>
                <p:nvPr/>
              </p:nvGrpSpPr>
              <p:grpSpPr>
                <a:xfrm>
                  <a:off x="5117280" y="4194908"/>
                  <a:ext cx="927513" cy="237801"/>
                  <a:chOff x="5117280" y="4194908"/>
                  <a:chExt cx="927513" cy="237801"/>
                </a:xfrm>
              </p:grpSpPr>
              <p:cxnSp>
                <p:nvCxnSpPr>
                  <p:cNvPr id="1251" name="Connecteur droit avec flèche 1250">
                    <a:extLst>
                      <a:ext uri="{FF2B5EF4-FFF2-40B4-BE49-F238E27FC236}">
                        <a16:creationId xmlns:a16="http://schemas.microsoft.com/office/drawing/2014/main" id="{26FB12A9-9B8E-15DA-EAFA-D06A1208420C}"/>
                      </a:ext>
                    </a:extLst>
                  </p:cNvPr>
                  <p:cNvCxnSpPr>
                    <a:cxnSpLocks/>
                    <a:endCxn id="12" idx="4"/>
                  </p:cNvCxnSpPr>
                  <p:nvPr/>
                </p:nvCxnSpPr>
                <p:spPr>
                  <a:xfrm flipV="1">
                    <a:off x="6044793" y="4194908"/>
                    <a:ext cx="0" cy="237801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Connecteur droit avec flèche 1253">
                    <a:extLst>
                      <a:ext uri="{FF2B5EF4-FFF2-40B4-BE49-F238E27FC236}">
                        <a16:creationId xmlns:a16="http://schemas.microsoft.com/office/drawing/2014/main" id="{2C670388-6705-8EC6-567E-DF7DE406B7B1}"/>
                      </a:ext>
                    </a:extLst>
                  </p:cNvPr>
                  <p:cNvCxnSpPr>
                    <a:cxnSpLocks/>
                    <a:endCxn id="11" idx="4"/>
                  </p:cNvCxnSpPr>
                  <p:nvPr/>
                </p:nvCxnSpPr>
                <p:spPr>
                  <a:xfrm flipH="1" flipV="1">
                    <a:off x="5117280" y="4194908"/>
                    <a:ext cx="4053" cy="233704"/>
                  </a:xfrm>
                  <a:prstGeom prst="straightConnector1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5" name="Connecteur droit avec flèche 1254">
                  <a:extLst>
                    <a:ext uri="{FF2B5EF4-FFF2-40B4-BE49-F238E27FC236}">
                      <a16:creationId xmlns:a16="http://schemas.microsoft.com/office/drawing/2014/main" id="{F484AF08-1BE4-CCDA-E202-44C7FAF8A67C}"/>
                    </a:ext>
                  </a:extLst>
                </p:cNvPr>
                <p:cNvCxnSpPr>
                  <a:cxnSpLocks/>
                  <a:stCxn id="187" idx="0"/>
                </p:cNvCxnSpPr>
                <p:nvPr/>
              </p:nvCxnSpPr>
              <p:spPr>
                <a:xfrm flipH="1" flipV="1">
                  <a:off x="6867954" y="4225594"/>
                  <a:ext cx="7709" cy="39141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2" name="Ellipse 1581">
                <a:extLst>
                  <a:ext uri="{FF2B5EF4-FFF2-40B4-BE49-F238E27FC236}">
                    <a16:creationId xmlns:a16="http://schemas.microsoft.com/office/drawing/2014/main" id="{BE7821B3-3237-C2DB-7DFD-36FEFA064781}"/>
                  </a:ext>
                </a:extLst>
              </p:cNvPr>
              <p:cNvSpPr/>
              <p:nvPr/>
            </p:nvSpPr>
            <p:spPr>
              <a:xfrm>
                <a:off x="7761572" y="434902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2476C64E-F3C4-D288-62FD-54672F0C615E}"/>
                </a:ext>
              </a:extLst>
            </p:cNvPr>
            <p:cNvGrpSpPr/>
            <p:nvPr/>
          </p:nvGrpSpPr>
          <p:grpSpPr>
            <a:xfrm>
              <a:off x="7233002" y="1755081"/>
              <a:ext cx="3575510" cy="3156848"/>
              <a:chOff x="7233002" y="1755081"/>
              <a:chExt cx="3575510" cy="3156848"/>
            </a:xfrm>
          </p:grpSpPr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402A9658-1097-B9F7-56F1-5E3D36520A8E}"/>
                  </a:ext>
                </a:extLst>
              </p:cNvPr>
              <p:cNvGrpSpPr/>
              <p:nvPr/>
            </p:nvGrpSpPr>
            <p:grpSpPr>
              <a:xfrm>
                <a:off x="7233002" y="1755081"/>
                <a:ext cx="3575510" cy="3074967"/>
                <a:chOff x="7233002" y="1755081"/>
                <a:chExt cx="3575510" cy="3074967"/>
              </a:xfrm>
            </p:grpSpPr>
            <p:cxnSp>
              <p:nvCxnSpPr>
                <p:cNvPr id="1230" name="Connecteur droit avec flèche 1229">
                  <a:extLst>
                    <a:ext uri="{FF2B5EF4-FFF2-40B4-BE49-F238E27FC236}">
                      <a16:creationId xmlns:a16="http://schemas.microsoft.com/office/drawing/2014/main" id="{1BB430B0-7B9B-DF85-3288-0804F4F45D7F}"/>
                    </a:ext>
                  </a:extLst>
                </p:cNvPr>
                <p:cNvCxnSpPr>
                  <a:cxnSpLocks/>
                  <a:stCxn id="187" idx="3"/>
                </p:cNvCxnSpPr>
                <p:nvPr/>
              </p:nvCxnSpPr>
              <p:spPr>
                <a:xfrm>
                  <a:off x="7233002" y="4799216"/>
                  <a:ext cx="3575510" cy="308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3" name="Connecteur droit avec flèche 1232">
                  <a:extLst>
                    <a:ext uri="{FF2B5EF4-FFF2-40B4-BE49-F238E27FC236}">
                      <a16:creationId xmlns:a16="http://schemas.microsoft.com/office/drawing/2014/main" id="{88F8A4CC-E207-6FDB-D204-3AA02C78F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08512" y="1755081"/>
                  <a:ext cx="0" cy="3074967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Connecteur droit avec flèche 1235">
                  <a:extLst>
                    <a:ext uri="{FF2B5EF4-FFF2-40B4-BE49-F238E27FC236}">
                      <a16:creationId xmlns:a16="http://schemas.microsoft.com/office/drawing/2014/main" id="{CB20724E-F85B-5181-09C8-5AD766ECB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57232" y="1755761"/>
                  <a:ext cx="95128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3" name="Ellipse 1582">
                <a:extLst>
                  <a:ext uri="{FF2B5EF4-FFF2-40B4-BE49-F238E27FC236}">
                    <a16:creationId xmlns:a16="http://schemas.microsoft.com/office/drawing/2014/main" id="{11FFD2DB-1338-DD29-206A-C1573ADFBF8D}"/>
                  </a:ext>
                </a:extLst>
              </p:cNvPr>
              <p:cNvSpPr/>
              <p:nvPr/>
            </p:nvSpPr>
            <p:spPr>
              <a:xfrm>
                <a:off x="8501386" y="473589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3464EC6-B463-BB24-2640-BA2F7F3E7D16}"/>
                </a:ext>
              </a:extLst>
            </p:cNvPr>
            <p:cNvGrpSpPr/>
            <p:nvPr/>
          </p:nvGrpSpPr>
          <p:grpSpPr>
            <a:xfrm>
              <a:off x="5117280" y="3290954"/>
              <a:ext cx="1758383" cy="413549"/>
              <a:chOff x="5117280" y="3290954"/>
              <a:chExt cx="1758383" cy="413549"/>
            </a:xfrm>
          </p:grpSpPr>
          <p:grpSp>
            <p:nvGrpSpPr>
              <p:cNvPr id="174" name="Groupe 173">
                <a:extLst>
                  <a:ext uri="{FF2B5EF4-FFF2-40B4-BE49-F238E27FC236}">
                    <a16:creationId xmlns:a16="http://schemas.microsoft.com/office/drawing/2014/main" id="{502DB2EC-E31D-3DB3-D0D8-281256DF191C}"/>
                  </a:ext>
                </a:extLst>
              </p:cNvPr>
              <p:cNvGrpSpPr/>
              <p:nvPr/>
            </p:nvGrpSpPr>
            <p:grpSpPr>
              <a:xfrm>
                <a:off x="5117280" y="3290954"/>
                <a:ext cx="1758383" cy="413549"/>
                <a:chOff x="5117280" y="3290954"/>
                <a:chExt cx="1758383" cy="413549"/>
              </a:xfrm>
            </p:grpSpPr>
            <p:cxnSp>
              <p:nvCxnSpPr>
                <p:cNvPr id="1287" name="Connecteur droit avec flèche 1286">
                  <a:extLst>
                    <a:ext uri="{FF2B5EF4-FFF2-40B4-BE49-F238E27FC236}">
                      <a16:creationId xmlns:a16="http://schemas.microsoft.com/office/drawing/2014/main" id="{0C73828D-E220-9A66-64F5-D9F376DE571E}"/>
                    </a:ext>
                  </a:extLst>
                </p:cNvPr>
                <p:cNvCxnSpPr>
                  <a:cxnSpLocks/>
                  <a:stCxn id="13" idx="0"/>
                  <a:endCxn id="7" idx="4"/>
                </p:cNvCxnSpPr>
                <p:nvPr/>
              </p:nvCxnSpPr>
              <p:spPr>
                <a:xfrm flipH="1" flipV="1">
                  <a:off x="6871884" y="3290954"/>
                  <a:ext cx="3779" cy="33775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Connecteur droit avec flèche 1289">
                  <a:extLst>
                    <a:ext uri="{FF2B5EF4-FFF2-40B4-BE49-F238E27FC236}">
                      <a16:creationId xmlns:a16="http://schemas.microsoft.com/office/drawing/2014/main" id="{A546A46D-E0DD-8351-5897-75A63AD8687C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5117280" y="3470841"/>
                  <a:ext cx="0" cy="14499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3" name="Connecteur droit avec flèche 1292">
                  <a:extLst>
                    <a:ext uri="{FF2B5EF4-FFF2-40B4-BE49-F238E27FC236}">
                      <a16:creationId xmlns:a16="http://schemas.microsoft.com/office/drawing/2014/main" id="{E6561EBC-EA68-5047-8834-66B494D0D7DA}"/>
                    </a:ext>
                  </a:extLst>
                </p:cNvPr>
                <p:cNvCxnSpPr>
                  <a:cxnSpLocks/>
                  <a:stCxn id="1024" idx="0"/>
                </p:cNvCxnSpPr>
                <p:nvPr/>
              </p:nvCxnSpPr>
              <p:spPr>
                <a:xfrm flipV="1">
                  <a:off x="6050068" y="3457583"/>
                  <a:ext cx="9035" cy="2469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Connecteur droit avec flèche 1293">
                  <a:extLst>
                    <a:ext uri="{FF2B5EF4-FFF2-40B4-BE49-F238E27FC236}">
                      <a16:creationId xmlns:a16="http://schemas.microsoft.com/office/drawing/2014/main" id="{EBE50CF5-5F31-D302-8E41-DEE5F6514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280" y="3468927"/>
                  <a:ext cx="1748165" cy="957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4" name="Ellipse 1583">
                <a:extLst>
                  <a:ext uri="{FF2B5EF4-FFF2-40B4-BE49-F238E27FC236}">
                    <a16:creationId xmlns:a16="http://schemas.microsoft.com/office/drawing/2014/main" id="{4AA8B1A7-0DD3-70A1-8F6F-B2DB05C5511F}"/>
                  </a:ext>
                </a:extLst>
              </p:cNvPr>
              <p:cNvSpPr/>
              <p:nvPr/>
            </p:nvSpPr>
            <p:spPr>
              <a:xfrm>
                <a:off x="6426629" y="339523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</a:p>
            </p:txBody>
          </p:sp>
        </p:grpSp>
      </p:grpSp>
      <p:grpSp>
        <p:nvGrpSpPr>
          <p:cNvPr id="109" name="Flux audit" hidden="1">
            <a:extLst>
              <a:ext uri="{FF2B5EF4-FFF2-40B4-BE49-F238E27FC236}">
                <a16:creationId xmlns:a16="http://schemas.microsoft.com/office/drawing/2014/main" id="{0E6B842D-BD77-83ED-63CD-9E2EDC56DABF}"/>
              </a:ext>
            </a:extLst>
          </p:cNvPr>
          <p:cNvGrpSpPr/>
          <p:nvPr/>
        </p:nvGrpSpPr>
        <p:grpSpPr>
          <a:xfrm>
            <a:off x="1712760" y="621938"/>
            <a:ext cx="6851088" cy="4780824"/>
            <a:chOff x="1712760" y="621938"/>
            <a:chExt cx="6851088" cy="4780824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4CEFB2D8-9AAF-2729-711D-764C54077420}"/>
                </a:ext>
              </a:extLst>
            </p:cNvPr>
            <p:cNvGrpSpPr/>
            <p:nvPr/>
          </p:nvGrpSpPr>
          <p:grpSpPr>
            <a:xfrm>
              <a:off x="3559660" y="1737972"/>
              <a:ext cx="620508" cy="176039"/>
              <a:chOff x="3559660" y="1737972"/>
              <a:chExt cx="620508" cy="176039"/>
            </a:xfrm>
          </p:grpSpPr>
          <p:cxnSp>
            <p:nvCxnSpPr>
              <p:cNvPr id="1083" name="Connecteur droit avec flèche 1082">
                <a:extLst>
                  <a:ext uri="{FF2B5EF4-FFF2-40B4-BE49-F238E27FC236}">
                    <a16:creationId xmlns:a16="http://schemas.microsoft.com/office/drawing/2014/main" id="{F536C548-7A42-D535-281E-202BE33BD53A}"/>
                  </a:ext>
                </a:extLst>
              </p:cNvPr>
              <p:cNvCxnSpPr>
                <a:cxnSpLocks/>
                <a:stCxn id="83" idx="3"/>
                <a:endCxn id="37" idx="2"/>
              </p:cNvCxnSpPr>
              <p:nvPr/>
            </p:nvCxnSpPr>
            <p:spPr>
              <a:xfrm flipV="1">
                <a:off x="3559660" y="1815733"/>
                <a:ext cx="620508" cy="930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4" name="Ellipse 1533">
                <a:extLst>
                  <a:ext uri="{FF2B5EF4-FFF2-40B4-BE49-F238E27FC236}">
                    <a16:creationId xmlns:a16="http://schemas.microsoft.com/office/drawing/2014/main" id="{552CE692-7AB9-CF7D-E85C-25F69FD0F463}"/>
                  </a:ext>
                </a:extLst>
              </p:cNvPr>
              <p:cNvSpPr/>
              <p:nvPr/>
            </p:nvSpPr>
            <p:spPr>
              <a:xfrm>
                <a:off x="3760103" y="173797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67901929-692F-1AF6-D1B6-B57767599283}"/>
                </a:ext>
              </a:extLst>
            </p:cNvPr>
            <p:cNvGrpSpPr/>
            <p:nvPr/>
          </p:nvGrpSpPr>
          <p:grpSpPr>
            <a:xfrm>
              <a:off x="3167504" y="4533749"/>
              <a:ext cx="304138" cy="315172"/>
              <a:chOff x="3167504" y="4533749"/>
              <a:chExt cx="304138" cy="315172"/>
            </a:xfrm>
          </p:grpSpPr>
          <p:cxnSp>
            <p:nvCxnSpPr>
              <p:cNvPr id="1104" name="Connecteur droit avec flèche 1103">
                <a:extLst>
                  <a:ext uri="{FF2B5EF4-FFF2-40B4-BE49-F238E27FC236}">
                    <a16:creationId xmlns:a16="http://schemas.microsoft.com/office/drawing/2014/main" id="{2A7EDB0A-0F31-5084-EC24-8BC61E664992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167504" y="4533749"/>
                <a:ext cx="304138" cy="3151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79" name="Ellipse 1578">
                <a:extLst>
                  <a:ext uri="{FF2B5EF4-FFF2-40B4-BE49-F238E27FC236}">
                    <a16:creationId xmlns:a16="http://schemas.microsoft.com/office/drawing/2014/main" id="{2E7220E1-E7CC-A071-4002-833F3D4A956E}"/>
                  </a:ext>
                </a:extLst>
              </p:cNvPr>
              <p:cNvSpPr/>
              <p:nvPr/>
            </p:nvSpPr>
            <p:spPr>
              <a:xfrm>
                <a:off x="3232580" y="4597012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DDFC77A5-D46C-4CC6-528D-86587BCDD167}"/>
                </a:ext>
              </a:extLst>
            </p:cNvPr>
            <p:cNvGrpSpPr/>
            <p:nvPr/>
          </p:nvGrpSpPr>
          <p:grpSpPr>
            <a:xfrm>
              <a:off x="3707359" y="5064692"/>
              <a:ext cx="176039" cy="338070"/>
              <a:chOff x="3707359" y="5064692"/>
              <a:chExt cx="176039" cy="338070"/>
            </a:xfrm>
          </p:grpSpPr>
          <p:cxnSp>
            <p:nvCxnSpPr>
              <p:cNvPr id="1107" name="Connecteur droit avec flèche 1106">
                <a:extLst>
                  <a:ext uri="{FF2B5EF4-FFF2-40B4-BE49-F238E27FC236}">
                    <a16:creationId xmlns:a16="http://schemas.microsoft.com/office/drawing/2014/main" id="{F370D503-7A1F-2113-0E14-9242764A99B5}"/>
                  </a:ext>
                </a:extLst>
              </p:cNvPr>
              <p:cNvCxnSpPr>
                <a:cxnSpLocks/>
                <a:stCxn id="138" idx="0"/>
                <a:endCxn id="39" idx="4"/>
              </p:cNvCxnSpPr>
              <p:nvPr/>
            </p:nvCxnSpPr>
            <p:spPr>
              <a:xfrm flipV="1">
                <a:off x="3796012" y="5064692"/>
                <a:ext cx="3821" cy="33807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0" name="Ellipse 1579">
                <a:extLst>
                  <a:ext uri="{FF2B5EF4-FFF2-40B4-BE49-F238E27FC236}">
                    <a16:creationId xmlns:a16="http://schemas.microsoft.com/office/drawing/2014/main" id="{FBE3BC09-B91F-E2E7-FA5A-2F1DC82223CC}"/>
                  </a:ext>
                </a:extLst>
              </p:cNvPr>
              <p:cNvSpPr/>
              <p:nvPr/>
            </p:nvSpPr>
            <p:spPr>
              <a:xfrm>
                <a:off x="3707359" y="519334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A390FE15-054A-F0BE-A9EC-FFEDE81AAE30}"/>
                </a:ext>
              </a:extLst>
            </p:cNvPr>
            <p:cNvGrpSpPr/>
            <p:nvPr/>
          </p:nvGrpSpPr>
          <p:grpSpPr>
            <a:xfrm>
              <a:off x="1712760" y="4135429"/>
              <a:ext cx="429362" cy="176039"/>
              <a:chOff x="1712760" y="4135429"/>
              <a:chExt cx="429362" cy="176039"/>
            </a:xfrm>
          </p:grpSpPr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3289C1A1-2322-A1D0-616D-E748B48F568C}"/>
                  </a:ext>
                </a:extLst>
              </p:cNvPr>
              <p:cNvCxnSpPr>
                <a:cxnSpLocks/>
                <a:stCxn id="87" idx="3"/>
                <a:endCxn id="168" idx="2"/>
              </p:cNvCxnSpPr>
              <p:nvPr/>
            </p:nvCxnSpPr>
            <p:spPr>
              <a:xfrm flipV="1">
                <a:off x="1712760" y="4180986"/>
                <a:ext cx="429362" cy="5889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8" name="Ellipse 1587">
                <a:extLst>
                  <a:ext uri="{FF2B5EF4-FFF2-40B4-BE49-F238E27FC236}">
                    <a16:creationId xmlns:a16="http://schemas.microsoft.com/office/drawing/2014/main" id="{4133A0CA-9B7C-5CEC-3CBD-95A89B742550}"/>
                  </a:ext>
                </a:extLst>
              </p:cNvPr>
              <p:cNvSpPr/>
              <p:nvPr/>
            </p:nvSpPr>
            <p:spPr>
              <a:xfrm>
                <a:off x="1793067" y="4135429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9403EAFD-5780-DBAC-8870-419C1E677A88}"/>
                </a:ext>
              </a:extLst>
            </p:cNvPr>
            <p:cNvGrpSpPr/>
            <p:nvPr/>
          </p:nvGrpSpPr>
          <p:grpSpPr>
            <a:xfrm>
              <a:off x="1878701" y="4835781"/>
              <a:ext cx="461976" cy="176039"/>
              <a:chOff x="1878701" y="4835781"/>
              <a:chExt cx="461976" cy="176039"/>
            </a:xfrm>
          </p:grpSpPr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6798A066-0D7D-10FA-A8E2-EDFE2108ED32}"/>
                  </a:ext>
                </a:extLst>
              </p:cNvPr>
              <p:cNvCxnSpPr>
                <a:cxnSpLocks/>
                <a:stCxn id="91" idx="3"/>
              </p:cNvCxnSpPr>
              <p:nvPr/>
            </p:nvCxnSpPr>
            <p:spPr>
              <a:xfrm>
                <a:off x="1878701" y="4906431"/>
                <a:ext cx="461976" cy="10738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93" name="Ellipse 1592">
                <a:extLst>
                  <a:ext uri="{FF2B5EF4-FFF2-40B4-BE49-F238E27FC236}">
                    <a16:creationId xmlns:a16="http://schemas.microsoft.com/office/drawing/2014/main" id="{A3D44775-11A1-CE21-A2C6-101AF541C238}"/>
                  </a:ext>
                </a:extLst>
              </p:cNvPr>
              <p:cNvSpPr/>
              <p:nvPr/>
            </p:nvSpPr>
            <p:spPr>
              <a:xfrm>
                <a:off x="1972324" y="483578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D6041E55-BD50-1DFF-4BA2-D13083F5A897}"/>
                </a:ext>
              </a:extLst>
            </p:cNvPr>
            <p:cNvGrpSpPr/>
            <p:nvPr/>
          </p:nvGrpSpPr>
          <p:grpSpPr>
            <a:xfrm>
              <a:off x="8132927" y="2010240"/>
              <a:ext cx="176039" cy="332972"/>
              <a:chOff x="8132927" y="2010240"/>
              <a:chExt cx="176039" cy="332972"/>
            </a:xfrm>
          </p:grpSpPr>
          <p:cxnSp>
            <p:nvCxnSpPr>
              <p:cNvPr id="1207" name="Connecteur droit avec flèche 1206">
                <a:extLst>
                  <a:ext uri="{FF2B5EF4-FFF2-40B4-BE49-F238E27FC236}">
                    <a16:creationId xmlns:a16="http://schemas.microsoft.com/office/drawing/2014/main" id="{21525604-92A1-01A0-47ED-399CAF0B110D}"/>
                  </a:ext>
                </a:extLst>
              </p:cNvPr>
              <p:cNvCxnSpPr>
                <a:cxnSpLocks/>
                <a:stCxn id="1629" idx="0"/>
                <a:endCxn id="42" idx="4"/>
              </p:cNvCxnSpPr>
              <p:nvPr/>
            </p:nvCxnSpPr>
            <p:spPr>
              <a:xfrm flipH="1" flipV="1">
                <a:off x="8220723" y="2010240"/>
                <a:ext cx="4645" cy="3329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3" name="Ellipse 1632">
                <a:extLst>
                  <a:ext uri="{FF2B5EF4-FFF2-40B4-BE49-F238E27FC236}">
                    <a16:creationId xmlns:a16="http://schemas.microsoft.com/office/drawing/2014/main" id="{9D6651FC-DA4A-5F2E-A48D-9FADB53196B6}"/>
                  </a:ext>
                </a:extLst>
              </p:cNvPr>
              <p:cNvSpPr/>
              <p:nvPr/>
            </p:nvSpPr>
            <p:spPr>
              <a:xfrm>
                <a:off x="8132927" y="2117185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7E785A7E-756F-F9C9-C6B2-ED1472A2F4D0}"/>
                </a:ext>
              </a:extLst>
            </p:cNvPr>
            <p:cNvGrpSpPr/>
            <p:nvPr/>
          </p:nvGrpSpPr>
          <p:grpSpPr>
            <a:xfrm>
              <a:off x="7788289" y="621938"/>
              <a:ext cx="690605" cy="505774"/>
              <a:chOff x="7788289" y="621938"/>
              <a:chExt cx="690605" cy="505774"/>
            </a:xfrm>
          </p:grpSpPr>
          <p:cxnSp>
            <p:nvCxnSpPr>
              <p:cNvPr id="1278" name="Connecteur droit avec flèche 1277">
                <a:extLst>
                  <a:ext uri="{FF2B5EF4-FFF2-40B4-BE49-F238E27FC236}">
                    <a16:creationId xmlns:a16="http://schemas.microsoft.com/office/drawing/2014/main" id="{381F8423-64C8-AD7B-6536-D9C9FF3757F8}"/>
                  </a:ext>
                </a:extLst>
              </p:cNvPr>
              <p:cNvCxnSpPr>
                <a:cxnSpLocks/>
                <a:stCxn id="84" idx="2"/>
              </p:cNvCxnSpPr>
              <p:nvPr/>
            </p:nvCxnSpPr>
            <p:spPr>
              <a:xfrm>
                <a:off x="7788289" y="621938"/>
                <a:ext cx="690605" cy="505774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7" name="Ellipse 1666">
                <a:extLst>
                  <a:ext uri="{FF2B5EF4-FFF2-40B4-BE49-F238E27FC236}">
                    <a16:creationId xmlns:a16="http://schemas.microsoft.com/office/drawing/2014/main" id="{F8623861-6DDE-E7E3-FDE8-7BBFA358BF7D}"/>
                  </a:ext>
                </a:extLst>
              </p:cNvPr>
              <p:cNvSpPr/>
              <p:nvPr/>
            </p:nvSpPr>
            <p:spPr>
              <a:xfrm>
                <a:off x="7991127" y="757396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3FCE3149-DF75-F531-B2F4-2B557DA2024E}"/>
                </a:ext>
              </a:extLst>
            </p:cNvPr>
            <p:cNvGrpSpPr/>
            <p:nvPr/>
          </p:nvGrpSpPr>
          <p:grpSpPr>
            <a:xfrm>
              <a:off x="8213415" y="621938"/>
              <a:ext cx="350433" cy="436672"/>
              <a:chOff x="8213415" y="621938"/>
              <a:chExt cx="350433" cy="436672"/>
            </a:xfrm>
          </p:grpSpPr>
          <p:cxnSp>
            <p:nvCxnSpPr>
              <p:cNvPr id="1281" name="Connecteur droit avec flèche 1280">
                <a:extLst>
                  <a:ext uri="{FF2B5EF4-FFF2-40B4-BE49-F238E27FC236}">
                    <a16:creationId xmlns:a16="http://schemas.microsoft.com/office/drawing/2014/main" id="{8AD64506-2797-4F18-D7EF-3D5918B35709}"/>
                  </a:ext>
                </a:extLst>
              </p:cNvPr>
              <p:cNvCxnSpPr>
                <a:cxnSpLocks/>
                <a:stCxn id="85" idx="2"/>
              </p:cNvCxnSpPr>
              <p:nvPr/>
            </p:nvCxnSpPr>
            <p:spPr>
              <a:xfrm>
                <a:off x="8213415" y="621938"/>
                <a:ext cx="350433" cy="43667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8" name="Ellipse 1667">
                <a:extLst>
                  <a:ext uri="{FF2B5EF4-FFF2-40B4-BE49-F238E27FC236}">
                    <a16:creationId xmlns:a16="http://schemas.microsoft.com/office/drawing/2014/main" id="{95B30661-F923-D562-CF62-D3B0728BEE6B}"/>
                  </a:ext>
                </a:extLst>
              </p:cNvPr>
              <p:cNvSpPr/>
              <p:nvPr/>
            </p:nvSpPr>
            <p:spPr>
              <a:xfrm>
                <a:off x="8289211" y="751531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</a:p>
            </p:txBody>
          </p:sp>
        </p:grpSp>
      </p:grpSp>
      <p:grpSp>
        <p:nvGrpSpPr>
          <p:cNvPr id="1052" name="Flux recherche" hidden="1">
            <a:extLst>
              <a:ext uri="{FF2B5EF4-FFF2-40B4-BE49-F238E27FC236}">
                <a16:creationId xmlns:a16="http://schemas.microsoft.com/office/drawing/2014/main" id="{723535F2-82C4-903C-0EFB-C3E07E6F2F0A}"/>
              </a:ext>
            </a:extLst>
          </p:cNvPr>
          <p:cNvGrpSpPr/>
          <p:nvPr/>
        </p:nvGrpSpPr>
        <p:grpSpPr>
          <a:xfrm>
            <a:off x="1890877" y="851185"/>
            <a:ext cx="7776873" cy="4636964"/>
            <a:chOff x="1890877" y="851185"/>
            <a:chExt cx="7776873" cy="4636964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EC85A70A-847E-FE18-6D05-D46367F99913}"/>
                </a:ext>
              </a:extLst>
            </p:cNvPr>
            <p:cNvGrpSpPr/>
            <p:nvPr/>
          </p:nvGrpSpPr>
          <p:grpSpPr>
            <a:xfrm>
              <a:off x="1890877" y="5108811"/>
              <a:ext cx="949194" cy="379338"/>
              <a:chOff x="1890877" y="5108811"/>
              <a:chExt cx="949194" cy="379338"/>
            </a:xfrm>
          </p:grpSpPr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13A8F018-E57C-D06B-E62B-570FDD19C8FE}"/>
                  </a:ext>
                </a:extLst>
              </p:cNvPr>
              <p:cNvGrpSpPr/>
              <p:nvPr/>
            </p:nvGrpSpPr>
            <p:grpSpPr>
              <a:xfrm>
                <a:off x="1890877" y="5108811"/>
                <a:ext cx="949194" cy="379338"/>
                <a:chOff x="1890877" y="5108811"/>
                <a:chExt cx="949194" cy="379338"/>
              </a:xfrm>
            </p:grpSpPr>
            <p:cxnSp>
              <p:nvCxnSpPr>
                <p:cNvPr id="1095" name="Connecteur droit avec flèche 1094">
                  <a:extLst>
                    <a:ext uri="{FF2B5EF4-FFF2-40B4-BE49-F238E27FC236}">
                      <a16:creationId xmlns:a16="http://schemas.microsoft.com/office/drawing/2014/main" id="{5249F625-C256-595E-9D89-E66B62A8146F}"/>
                    </a:ext>
                  </a:extLst>
                </p:cNvPr>
                <p:cNvCxnSpPr>
                  <a:cxnSpLocks/>
                  <a:stCxn id="124" idx="3"/>
                  <a:endCxn id="125" idx="1"/>
                </p:cNvCxnSpPr>
                <p:nvPr/>
              </p:nvCxnSpPr>
              <p:spPr>
                <a:xfrm>
                  <a:off x="1890877" y="5400130"/>
                  <a:ext cx="949194" cy="2632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8" name="Connecteur droit avec flèche 1097">
                  <a:extLst>
                    <a:ext uri="{FF2B5EF4-FFF2-40B4-BE49-F238E27FC236}">
                      <a16:creationId xmlns:a16="http://schemas.microsoft.com/office/drawing/2014/main" id="{2C2A315F-1F35-8DF0-F8A5-955420143F9B}"/>
                    </a:ext>
                  </a:extLst>
                </p:cNvPr>
                <p:cNvCxnSpPr>
                  <a:cxnSpLocks/>
                  <a:stCxn id="1515" idx="4"/>
                  <a:endCxn id="38" idx="4"/>
                </p:cNvCxnSpPr>
                <p:nvPr/>
              </p:nvCxnSpPr>
              <p:spPr>
                <a:xfrm flipV="1">
                  <a:off x="2592768" y="5108811"/>
                  <a:ext cx="3802" cy="37933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5" name="Ellipse 1514">
                <a:extLst>
                  <a:ext uri="{FF2B5EF4-FFF2-40B4-BE49-F238E27FC236}">
                    <a16:creationId xmlns:a16="http://schemas.microsoft.com/office/drawing/2014/main" id="{8E3581BC-A2F3-7056-7419-C190509B2A19}"/>
                  </a:ext>
                </a:extLst>
              </p:cNvPr>
              <p:cNvSpPr/>
              <p:nvPr/>
            </p:nvSpPr>
            <p:spPr>
              <a:xfrm>
                <a:off x="2504748" y="5312110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050" name="Groupe 1049">
              <a:extLst>
                <a:ext uri="{FF2B5EF4-FFF2-40B4-BE49-F238E27FC236}">
                  <a16:creationId xmlns:a16="http://schemas.microsoft.com/office/drawing/2014/main" id="{8CD67C7A-F986-A497-3720-6CE1789C5468}"/>
                </a:ext>
              </a:extLst>
            </p:cNvPr>
            <p:cNvGrpSpPr/>
            <p:nvPr/>
          </p:nvGrpSpPr>
          <p:grpSpPr>
            <a:xfrm>
              <a:off x="2962069" y="3218282"/>
              <a:ext cx="3490165" cy="572800"/>
              <a:chOff x="2962069" y="3218282"/>
              <a:chExt cx="3490165" cy="572800"/>
            </a:xfrm>
          </p:grpSpPr>
          <p:grpSp>
            <p:nvGrpSpPr>
              <p:cNvPr id="1049" name="Groupe 1048">
                <a:extLst>
                  <a:ext uri="{FF2B5EF4-FFF2-40B4-BE49-F238E27FC236}">
                    <a16:creationId xmlns:a16="http://schemas.microsoft.com/office/drawing/2014/main" id="{D3120D5C-2ED2-E589-99D0-32E4DF444C2D}"/>
                  </a:ext>
                </a:extLst>
              </p:cNvPr>
              <p:cNvGrpSpPr/>
              <p:nvPr/>
            </p:nvGrpSpPr>
            <p:grpSpPr>
              <a:xfrm>
                <a:off x="2962069" y="3218282"/>
                <a:ext cx="3490165" cy="572800"/>
                <a:chOff x="2962069" y="3218282"/>
                <a:chExt cx="3490165" cy="572800"/>
              </a:xfrm>
            </p:grpSpPr>
            <p:cxnSp>
              <p:nvCxnSpPr>
                <p:cNvPr id="1361" name="Connecteur droit avec flèche 1360">
                  <a:extLst>
                    <a:ext uri="{FF2B5EF4-FFF2-40B4-BE49-F238E27FC236}">
                      <a16:creationId xmlns:a16="http://schemas.microsoft.com/office/drawing/2014/main" id="{2BC87A77-5176-C514-B4CB-3FD2B9595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3877" y="3413530"/>
                  <a:ext cx="310619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4" name="Connecteur droit avec flèche 1363">
                  <a:extLst>
                    <a:ext uri="{FF2B5EF4-FFF2-40B4-BE49-F238E27FC236}">
                      <a16:creationId xmlns:a16="http://schemas.microsoft.com/office/drawing/2014/main" id="{12C650C6-984A-49FF-ECDE-FB8CC620C43D}"/>
                    </a:ext>
                  </a:extLst>
                </p:cNvPr>
                <p:cNvCxnSpPr>
                  <a:cxnSpLocks/>
                  <a:endCxn id="1571" idx="3"/>
                </p:cNvCxnSpPr>
                <p:nvPr/>
              </p:nvCxnSpPr>
              <p:spPr>
                <a:xfrm flipV="1">
                  <a:off x="3994393" y="3492462"/>
                  <a:ext cx="177591" cy="29862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5" name="Connecteur droit avec flèche 1564">
                  <a:extLst>
                    <a:ext uri="{FF2B5EF4-FFF2-40B4-BE49-F238E27FC236}">
                      <a16:creationId xmlns:a16="http://schemas.microsoft.com/office/drawing/2014/main" id="{A19FF9FC-CCB6-1EFC-D20E-DC3FCB620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62069" y="3407212"/>
                  <a:ext cx="241808" cy="276568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8" name="Connecteur droit avec flèche 1567">
                  <a:extLst>
                    <a:ext uri="{FF2B5EF4-FFF2-40B4-BE49-F238E27FC236}">
                      <a16:creationId xmlns:a16="http://schemas.microsoft.com/office/drawing/2014/main" id="{B5D86FFE-1A39-7BFA-4FC3-61180039F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5790" y="3218282"/>
                  <a:ext cx="126444" cy="18893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lgDash"/>
                  <a:headEnd type="triangl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1" name="Ellipse 1570">
                <a:extLst>
                  <a:ext uri="{FF2B5EF4-FFF2-40B4-BE49-F238E27FC236}">
                    <a16:creationId xmlns:a16="http://schemas.microsoft.com/office/drawing/2014/main" id="{C6D896F0-AC16-9202-A98B-CF42351C963C}"/>
                  </a:ext>
                </a:extLst>
              </p:cNvPr>
              <p:cNvSpPr/>
              <p:nvPr/>
            </p:nvSpPr>
            <p:spPr>
              <a:xfrm>
                <a:off x="4146204" y="3342203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437F7EA1-03F7-9AE4-153D-C31B224C4AA2}"/>
                </a:ext>
              </a:extLst>
            </p:cNvPr>
            <p:cNvGrpSpPr/>
            <p:nvPr/>
          </p:nvGrpSpPr>
          <p:grpSpPr>
            <a:xfrm>
              <a:off x="9439769" y="851185"/>
              <a:ext cx="227981" cy="422931"/>
              <a:chOff x="9439769" y="851185"/>
              <a:chExt cx="227981" cy="422931"/>
            </a:xfrm>
          </p:grpSpPr>
          <p:cxnSp>
            <p:nvCxnSpPr>
              <p:cNvPr id="1185" name="Connecteur droit avec flèche 1184">
                <a:extLst>
                  <a:ext uri="{FF2B5EF4-FFF2-40B4-BE49-F238E27FC236}">
                    <a16:creationId xmlns:a16="http://schemas.microsoft.com/office/drawing/2014/main" id="{063E8741-E81C-0BFB-E90C-7218452D3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9769" y="851185"/>
                <a:ext cx="196145" cy="42293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5" name="Ellipse 1674">
                <a:extLst>
                  <a:ext uri="{FF2B5EF4-FFF2-40B4-BE49-F238E27FC236}">
                    <a16:creationId xmlns:a16="http://schemas.microsoft.com/office/drawing/2014/main" id="{CB19D13A-A280-718F-ABBE-22F1855C200E}"/>
                  </a:ext>
                </a:extLst>
              </p:cNvPr>
              <p:cNvSpPr/>
              <p:nvPr/>
            </p:nvSpPr>
            <p:spPr>
              <a:xfrm>
                <a:off x="9491711" y="909938"/>
                <a:ext cx="176039" cy="1760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</a:p>
            </p:txBody>
          </p:sp>
        </p:grpSp>
      </p:grpSp>
      <p:grpSp>
        <p:nvGrpSpPr>
          <p:cNvPr id="1059" name="Flux autres" hidden="1">
            <a:extLst>
              <a:ext uri="{FF2B5EF4-FFF2-40B4-BE49-F238E27FC236}">
                <a16:creationId xmlns:a16="http://schemas.microsoft.com/office/drawing/2014/main" id="{427C520C-D956-E8EA-08C5-2412872DC09F}"/>
              </a:ext>
            </a:extLst>
          </p:cNvPr>
          <p:cNvGrpSpPr/>
          <p:nvPr/>
        </p:nvGrpSpPr>
        <p:grpSpPr>
          <a:xfrm>
            <a:off x="2211620" y="2270869"/>
            <a:ext cx="5153310" cy="1347639"/>
            <a:chOff x="2211620" y="2270869"/>
            <a:chExt cx="5153310" cy="1347639"/>
          </a:xfrm>
        </p:grpSpPr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211620" y="3047140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045" y="2270869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si003-acteurs-070-Brigitte">
            <a:hlinkClick r:id="" action="ppaction://media"/>
            <a:extLst>
              <a:ext uri="{FF2B5EF4-FFF2-40B4-BE49-F238E27FC236}">
                <a16:creationId xmlns:a16="http://schemas.microsoft.com/office/drawing/2014/main" id="{C3C50506-4079-923F-A260-69763106B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351956" y="-133003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92">
        <p159:morph option="byObject"/>
      </p:transition>
    </mc:Choice>
    <mc:Fallback xmlns="">
      <p:transition spd="slow" advTm="100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16"/>
        <p14:stopEvt time="9907" objId="16"/>
      </p14:showEvtLst>
    </p:ext>
  </p:extLs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2605</Words>
  <Application>Microsoft Macintosh PowerPoint</Application>
  <PresentationFormat>Grand écran</PresentationFormat>
  <Paragraphs>1083</Paragraphs>
  <Slides>8</Slides>
  <Notes>7</Notes>
  <HiddenSlides>0</HiddenSlides>
  <MMClips>9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Menlo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57</cp:revision>
  <dcterms:created xsi:type="dcterms:W3CDTF">2023-05-15T07:15:57Z</dcterms:created>
  <dcterms:modified xsi:type="dcterms:W3CDTF">2023-06-09T09:52:33Z</dcterms:modified>
</cp:coreProperties>
</file>